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30"/>
  </p:notesMasterIdLst>
  <p:handoutMasterIdLst>
    <p:handoutMasterId r:id="rId31"/>
  </p:handoutMasterIdLst>
  <p:sldIdLst>
    <p:sldId id="256" r:id="rId13"/>
    <p:sldId id="257" r:id="rId14"/>
    <p:sldId id="272" r:id="rId15"/>
    <p:sldId id="258" r:id="rId16"/>
    <p:sldId id="259" r:id="rId17"/>
    <p:sldId id="260" r:id="rId18"/>
    <p:sldId id="261" r:id="rId19"/>
    <p:sldId id="262" r:id="rId20"/>
    <p:sldId id="263" r:id="rId21"/>
    <p:sldId id="264" r:id="rId22"/>
    <p:sldId id="265" r:id="rId23"/>
    <p:sldId id="266" r:id="rId24"/>
    <p:sldId id="267" r:id="rId25"/>
    <p:sldId id="268" r:id="rId26"/>
    <p:sldId id="270" r:id="rId27"/>
    <p:sldId id="271" r:id="rId28"/>
    <p:sldId id="269" r:id="rId29"/>
  </p:sldIdLst>
  <p:sldSz cx="13004800" cy="9753600"/>
  <p:notesSz cx="6858000" cy="9144000"/>
  <p:defaultTextStyle>
    <a:defPPr>
      <a:defRPr lang="en-US"/>
    </a:defPPr>
    <a:lvl1pPr algn="ctr" rtl="0" fontAlgn="base">
      <a:spcBef>
        <a:spcPct val="0"/>
      </a:spcBef>
      <a:spcAft>
        <a:spcPct val="0"/>
      </a:spcAft>
      <a:defRPr sz="4200" kern="1200">
        <a:solidFill>
          <a:srgbClr val="5B5648"/>
        </a:solidFill>
        <a:latin typeface="Baskerville" charset="0"/>
        <a:ea typeface="ヒラギノ明朝 ProN W3" charset="-128"/>
        <a:cs typeface="ヒラギノ明朝 ProN W3" charset="-128"/>
        <a:sym typeface="Baskerville" charset="0"/>
      </a:defRPr>
    </a:lvl1pPr>
    <a:lvl2pPr marL="457200" algn="ctr" rtl="0" fontAlgn="base">
      <a:spcBef>
        <a:spcPct val="0"/>
      </a:spcBef>
      <a:spcAft>
        <a:spcPct val="0"/>
      </a:spcAft>
      <a:defRPr sz="4200" kern="1200">
        <a:solidFill>
          <a:srgbClr val="5B5648"/>
        </a:solidFill>
        <a:latin typeface="Baskerville" charset="0"/>
        <a:ea typeface="ヒラギノ明朝 ProN W3" charset="-128"/>
        <a:cs typeface="ヒラギノ明朝 ProN W3" charset="-128"/>
        <a:sym typeface="Baskerville" charset="0"/>
      </a:defRPr>
    </a:lvl2pPr>
    <a:lvl3pPr marL="914400" algn="ctr" rtl="0" fontAlgn="base">
      <a:spcBef>
        <a:spcPct val="0"/>
      </a:spcBef>
      <a:spcAft>
        <a:spcPct val="0"/>
      </a:spcAft>
      <a:defRPr sz="4200" kern="1200">
        <a:solidFill>
          <a:srgbClr val="5B5648"/>
        </a:solidFill>
        <a:latin typeface="Baskerville" charset="0"/>
        <a:ea typeface="ヒラギノ明朝 ProN W3" charset="-128"/>
        <a:cs typeface="ヒラギノ明朝 ProN W3" charset="-128"/>
        <a:sym typeface="Baskerville" charset="0"/>
      </a:defRPr>
    </a:lvl3pPr>
    <a:lvl4pPr marL="1371600" algn="ctr" rtl="0" fontAlgn="base">
      <a:spcBef>
        <a:spcPct val="0"/>
      </a:spcBef>
      <a:spcAft>
        <a:spcPct val="0"/>
      </a:spcAft>
      <a:defRPr sz="4200" kern="1200">
        <a:solidFill>
          <a:srgbClr val="5B5648"/>
        </a:solidFill>
        <a:latin typeface="Baskerville" charset="0"/>
        <a:ea typeface="ヒラギノ明朝 ProN W3" charset="-128"/>
        <a:cs typeface="ヒラギノ明朝 ProN W3" charset="-128"/>
        <a:sym typeface="Baskerville" charset="0"/>
      </a:defRPr>
    </a:lvl4pPr>
    <a:lvl5pPr marL="1828800" algn="ctr" rtl="0" fontAlgn="base">
      <a:spcBef>
        <a:spcPct val="0"/>
      </a:spcBef>
      <a:spcAft>
        <a:spcPct val="0"/>
      </a:spcAft>
      <a:defRPr sz="4200" kern="1200">
        <a:solidFill>
          <a:srgbClr val="5B5648"/>
        </a:solidFill>
        <a:latin typeface="Baskerville" charset="0"/>
        <a:ea typeface="ヒラギノ明朝 ProN W3" charset="-128"/>
        <a:cs typeface="ヒラギノ明朝 ProN W3" charset="-128"/>
        <a:sym typeface="Baskerville" charset="0"/>
      </a:defRPr>
    </a:lvl5pPr>
    <a:lvl6pPr marL="2286000" algn="l" defTabSz="914400" rtl="0" eaLnBrk="1" latinLnBrk="0" hangingPunct="1">
      <a:defRPr sz="4200" kern="1200">
        <a:solidFill>
          <a:srgbClr val="5B5648"/>
        </a:solidFill>
        <a:latin typeface="Baskerville" charset="0"/>
        <a:ea typeface="ヒラギノ明朝 ProN W3" charset="-128"/>
        <a:cs typeface="ヒラギノ明朝 ProN W3" charset="-128"/>
        <a:sym typeface="Baskerville" charset="0"/>
      </a:defRPr>
    </a:lvl6pPr>
    <a:lvl7pPr marL="2743200" algn="l" defTabSz="914400" rtl="0" eaLnBrk="1" latinLnBrk="0" hangingPunct="1">
      <a:defRPr sz="4200" kern="1200">
        <a:solidFill>
          <a:srgbClr val="5B5648"/>
        </a:solidFill>
        <a:latin typeface="Baskerville" charset="0"/>
        <a:ea typeface="ヒラギノ明朝 ProN W3" charset="-128"/>
        <a:cs typeface="ヒラギノ明朝 ProN W3" charset="-128"/>
        <a:sym typeface="Baskerville" charset="0"/>
      </a:defRPr>
    </a:lvl7pPr>
    <a:lvl8pPr marL="3200400" algn="l" defTabSz="914400" rtl="0" eaLnBrk="1" latinLnBrk="0" hangingPunct="1">
      <a:defRPr sz="4200" kern="1200">
        <a:solidFill>
          <a:srgbClr val="5B5648"/>
        </a:solidFill>
        <a:latin typeface="Baskerville" charset="0"/>
        <a:ea typeface="ヒラギノ明朝 ProN W3" charset="-128"/>
        <a:cs typeface="ヒラギノ明朝 ProN W3" charset="-128"/>
        <a:sym typeface="Baskerville" charset="0"/>
      </a:defRPr>
    </a:lvl8pPr>
    <a:lvl9pPr marL="3657600" algn="l" defTabSz="914400" rtl="0" eaLnBrk="1" latinLnBrk="0" hangingPunct="1">
      <a:defRPr sz="4200" kern="1200">
        <a:solidFill>
          <a:srgbClr val="5B5648"/>
        </a:solidFill>
        <a:latin typeface="Baskerville" charset="0"/>
        <a:ea typeface="ヒラギノ明朝 ProN W3" charset="-128"/>
        <a:cs typeface="ヒラギノ明朝 ProN W3" charset="-128"/>
        <a:sym typeface="Baskervill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94304"/>
  </p:normalViewPr>
  <p:slideViewPr>
    <p:cSldViewPr>
      <p:cViewPr varScale="1">
        <p:scale>
          <a:sx n="49" d="100"/>
          <a:sy n="49" d="100"/>
        </p:scale>
        <p:origin x="1824" y="20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CC9953-45EF-FC42-9675-A0EFEDCC90B8}" type="datetimeFigureOut">
              <a:rPr lang="en-US" smtClean="0"/>
              <a:t>1/15/18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FE2708-471D-0744-964F-A7C641175140}" type="slidenum">
              <a:rPr lang="en-US" smtClean="0"/>
              <a:t>‹#›</a:t>
            </a:fld>
            <a:endParaRPr lang="en-US"/>
          </a:p>
        </p:txBody>
      </p:sp>
    </p:spTree>
    <p:extLst>
      <p:ext uri="{BB962C8B-B14F-4D97-AF65-F5344CB8AC3E}">
        <p14:creationId xmlns:p14="http://schemas.microsoft.com/office/powerpoint/2010/main" val="674688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CEBA5-C9EC-EA4B-ADC1-2EEEBAF47A66}" type="datetimeFigureOut">
              <a:rPr lang="en-US" smtClean="0"/>
              <a:t>1/15/18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5A7C5-58F9-F941-832E-4A163C5D4628}" type="slidenum">
              <a:rPr lang="en-US" smtClean="0"/>
              <a:t>‹#›</a:t>
            </a:fld>
            <a:endParaRPr lang="en-US"/>
          </a:p>
        </p:txBody>
      </p:sp>
    </p:spTree>
    <p:extLst>
      <p:ext uri="{BB962C8B-B14F-4D97-AF65-F5344CB8AC3E}">
        <p14:creationId xmlns:p14="http://schemas.microsoft.com/office/powerpoint/2010/main" val="94786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401308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999612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07787653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641172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0309569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23981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353225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0549300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81239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199633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9301991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718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2032000"/>
            <a:ext cx="2743200" cy="455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2032000"/>
            <a:ext cx="8077200" cy="455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07559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3376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28973024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374493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99980034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1270000"/>
            <a:ext cx="5410200" cy="721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410200" cy="721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6109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2083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2414234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03734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4886418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383810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6183287"/>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23194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79644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519113"/>
            <a:ext cx="8261350" cy="7964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405162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27131305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364415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4514491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2768600"/>
            <a:ext cx="5410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410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66489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47655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895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22873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299979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718357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9789240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97933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3809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498128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2768600"/>
            <a:ext cx="5410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410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08636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5501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64896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4987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749148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8892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767123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118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28574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114079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815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3319569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7800" y="2768600"/>
            <a:ext cx="20193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69500" y="2768600"/>
            <a:ext cx="20193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508107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720171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76442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6212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5502089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703329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739305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904349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02820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86397174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62144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32836299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2768600"/>
            <a:ext cx="2667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35400" y="2768600"/>
            <a:ext cx="2667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692998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45704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82722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5359400"/>
            <a:ext cx="5410200" cy="123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59400"/>
            <a:ext cx="5410200" cy="123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45039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3483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5356567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7914092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96788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60528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8619612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30196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6893861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742245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2530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838362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627709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09433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3660885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0963949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12797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46100"/>
            <a:ext cx="2803525" cy="8239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546100"/>
            <a:ext cx="8261350" cy="8239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390169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332990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2181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76641885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8102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615281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745227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968460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96399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202547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5172053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95219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2597150"/>
            <a:ext cx="2803525" cy="6188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8261350"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83058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4792722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21074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326567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21587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2768600"/>
            <a:ext cx="2667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35400" y="2768600"/>
            <a:ext cx="2667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382609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056065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011396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83976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7448230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2218815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515349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0" y="546100"/>
            <a:ext cx="2743200" cy="793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546100"/>
            <a:ext cx="8077200" cy="793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106487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85478506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8835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5194836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58710031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06946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492791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953313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47445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6155944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0671798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134925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2597150"/>
            <a:ext cx="2803525" cy="6724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8261350" cy="67246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4144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7333492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4306763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465217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74505799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5219700"/>
            <a:ext cx="2908300" cy="323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41700" y="5219700"/>
            <a:ext cx="2908300" cy="323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60992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965409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371059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99567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6115218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9727826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43271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57750" y="1397000"/>
            <a:ext cx="1492250" cy="706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397000"/>
            <a:ext cx="4324350" cy="706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883224"/>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3.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3.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3.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016000" y="2032000"/>
            <a:ext cx="10972800" cy="322580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en-US">
                <a:sym typeface="Copperplate" charset="0"/>
              </a:rPr>
              <a:t>Click to edit Master title style</a:t>
            </a:r>
          </a:p>
        </p:txBody>
      </p:sp>
      <p:sp>
        <p:nvSpPr>
          <p:cNvPr id="1026" name="Rectangle 2"/>
          <p:cNvSpPr>
            <a:spLocks noChangeArrowheads="1"/>
          </p:cNvSpPr>
          <p:nvPr>
            <p:ph type="body" idx="1"/>
          </p:nvPr>
        </p:nvSpPr>
        <p:spPr bwMode="auto">
          <a:xfrm>
            <a:off x="1016000" y="5359400"/>
            <a:ext cx="10972800" cy="12319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en-US">
                <a:sym typeface="Copperplate" charset="0"/>
              </a:rPr>
              <a:t>Click to edit Master text styles</a:t>
            </a:r>
          </a:p>
          <a:p>
            <a:pPr lvl="1"/>
            <a:r>
              <a:rPr lang="en-US" altLang="en-US">
                <a:sym typeface="Copperplate" charset="0"/>
              </a:rPr>
              <a:t>Second level</a:t>
            </a:r>
          </a:p>
          <a:p>
            <a:pPr lvl="2"/>
            <a:r>
              <a:rPr lang="en-US" altLang="en-US">
                <a:sym typeface="Copperplate" charset="0"/>
              </a:rPr>
              <a:t>Third level</a:t>
            </a:r>
          </a:p>
          <a:p>
            <a:pPr lvl="3"/>
            <a:r>
              <a:rPr lang="en-US" altLang="en-US">
                <a:sym typeface="Copperplate" charset="0"/>
              </a:rPr>
              <a:t>Fourth level</a:t>
            </a:r>
          </a:p>
          <a:p>
            <a:pPr lvl="4"/>
            <a:r>
              <a:rPr lang="en-US" altLang="en-US">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fontAlgn="base">
        <a:spcBef>
          <a:spcPct val="0"/>
        </a:spcBef>
        <a:spcAft>
          <a:spcPct val="0"/>
        </a:spcAft>
        <a:defRPr sz="10500" kern="1200">
          <a:solidFill>
            <a:srgbClr val="FFFBEF"/>
          </a:solidFill>
          <a:latin typeface="+mj-lt"/>
          <a:ea typeface="+mj-ea"/>
          <a:cs typeface="+mj-cs"/>
          <a:sym typeface="Copperplate" charset="0"/>
        </a:defRPr>
      </a:lvl1pPr>
      <a:lvl2pPr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9pPr>
    </p:titleStyle>
    <p:bodyStyle>
      <a:lvl1pPr algn="ctr" rtl="0" fontAlgn="base">
        <a:spcBef>
          <a:spcPct val="0"/>
        </a:spcBef>
        <a:spcAft>
          <a:spcPct val="0"/>
        </a:spcAft>
        <a:defRPr sz="4200" kern="1200">
          <a:solidFill>
            <a:srgbClr val="FFFBEF"/>
          </a:solidFill>
          <a:latin typeface="+mn-lt"/>
          <a:ea typeface="+mn-ea"/>
          <a:cs typeface="+mn-cs"/>
          <a:sym typeface="Copperplate" charset="0"/>
        </a:defRPr>
      </a:lvl1pPr>
      <a:lvl2pPr algn="ctr" rtl="0" fontAlgn="base">
        <a:spcBef>
          <a:spcPct val="0"/>
        </a:spcBef>
        <a:spcAft>
          <a:spcPct val="0"/>
        </a:spcAft>
        <a:defRPr sz="4200" kern="1200">
          <a:solidFill>
            <a:srgbClr val="FFFBEF"/>
          </a:solidFill>
          <a:latin typeface="+mn-lt"/>
          <a:ea typeface="+mn-ea"/>
          <a:cs typeface="+mn-cs"/>
          <a:sym typeface="Copperplate" charset="0"/>
        </a:defRPr>
      </a:lvl2pPr>
      <a:lvl3pPr algn="ctr" rtl="0" fontAlgn="base">
        <a:spcBef>
          <a:spcPct val="0"/>
        </a:spcBef>
        <a:spcAft>
          <a:spcPct val="0"/>
        </a:spcAft>
        <a:defRPr sz="4200" kern="1200">
          <a:solidFill>
            <a:srgbClr val="FFFBEF"/>
          </a:solidFill>
          <a:latin typeface="+mn-lt"/>
          <a:ea typeface="+mn-ea"/>
          <a:cs typeface="+mn-cs"/>
          <a:sym typeface="Copperplate" charset="0"/>
        </a:defRPr>
      </a:lvl3pPr>
      <a:lvl4pPr algn="ctr" rtl="0" fontAlgn="base">
        <a:spcBef>
          <a:spcPct val="0"/>
        </a:spcBef>
        <a:spcAft>
          <a:spcPct val="0"/>
        </a:spcAft>
        <a:defRPr sz="4200" kern="1200">
          <a:solidFill>
            <a:srgbClr val="FFFBEF"/>
          </a:solidFill>
          <a:latin typeface="+mn-lt"/>
          <a:ea typeface="+mn-ea"/>
          <a:cs typeface="+mn-cs"/>
          <a:sym typeface="Copperplate" charset="0"/>
        </a:defRPr>
      </a:lvl4pPr>
      <a:lvl5pPr algn="ctr" rtl="0" fontAlgn="base">
        <a:spcBef>
          <a:spcPct val="0"/>
        </a:spcBef>
        <a:spcAft>
          <a:spcPct val="0"/>
        </a:spcAft>
        <a:defRPr sz="4200" kern="1200">
          <a:solidFill>
            <a:srgbClr val="FFFBEF"/>
          </a:solidFill>
          <a:latin typeface="+mn-lt"/>
          <a:ea typeface="+mn-ea"/>
          <a:cs typeface="+mn-cs"/>
          <a:sym typeface="Copperplat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ctr" rtl="0" fontAlgn="base">
        <a:spcBef>
          <a:spcPct val="0"/>
        </a:spcBef>
        <a:spcAft>
          <a:spcPct val="0"/>
        </a:spcAft>
        <a:defRPr sz="7200" kern="1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9pPr>
    </p:titleStyle>
    <p:bodyStyle>
      <a:lvl1pPr marL="3810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1pPr>
      <a:lvl2pPr marL="11430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2pPr>
      <a:lvl3pPr marL="15875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3pPr>
      <a:lvl4pPr marL="20320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4pPr>
      <a:lvl5pPr marL="24765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ph type="body" idx="1"/>
          </p:nvPr>
        </p:nvSpPr>
        <p:spPr bwMode="auto">
          <a:xfrm>
            <a:off x="1016000" y="1270000"/>
            <a:ext cx="10972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Baskerville" charset="0"/>
              </a:rPr>
              <a:t>Click to edit Master text styles</a:t>
            </a:r>
          </a:p>
          <a:p>
            <a:pPr lvl="1"/>
            <a:r>
              <a:rPr lang="en-US" altLang="en-US">
                <a:sym typeface="Baskerville" charset="0"/>
              </a:rPr>
              <a:t>Second level</a:t>
            </a:r>
          </a:p>
          <a:p>
            <a:pPr lvl="2"/>
            <a:r>
              <a:rPr lang="en-US" altLang="en-US">
                <a:sym typeface="Baskerville" charset="0"/>
              </a:rPr>
              <a:t>Third level</a:t>
            </a:r>
          </a:p>
          <a:p>
            <a:pPr lvl="3"/>
            <a:r>
              <a:rPr lang="en-US" altLang="en-US">
                <a:sym typeface="Baskerville" charset="0"/>
              </a:rPr>
              <a:t>Fourth level</a:t>
            </a:r>
          </a:p>
          <a:p>
            <a:pPr lvl="4"/>
            <a:r>
              <a:rPr lang="en-US" altLang="en-US">
                <a:sym typeface="Baskerville" charset="0"/>
              </a:rPr>
              <a:t>Fifth level</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fontAlgn="base">
        <a:spcBef>
          <a:spcPct val="0"/>
        </a:spcBef>
        <a:spcAft>
          <a:spcPct val="0"/>
        </a:spcAft>
        <a:defRPr sz="7200" kern="1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9pPr>
    </p:titleStyle>
    <p:bodyStyle>
      <a:lvl1pPr marL="381000" indent="-381000" algn="l" rtl="0" fontAlgn="base">
        <a:spcBef>
          <a:spcPts val="53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1pPr>
      <a:lvl2pPr marL="1092200" indent="-381000" algn="l" rtl="0" fontAlgn="base">
        <a:spcBef>
          <a:spcPts val="53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2pPr>
      <a:lvl3pPr marL="1536700" indent="-381000" algn="l" rtl="0" fontAlgn="base">
        <a:spcBef>
          <a:spcPts val="53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3pPr>
      <a:lvl4pPr marL="1981200" indent="-381000" algn="l" rtl="0" fontAlgn="base">
        <a:spcBef>
          <a:spcPts val="53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4pPr>
      <a:lvl5pPr marL="2425700" indent="-381000" algn="l" rtl="0" fontAlgn="base">
        <a:spcBef>
          <a:spcPts val="53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Copperplate" charset="0"/>
              </a:rPr>
              <a:t>Click to edit Master title style</a:t>
            </a:r>
          </a:p>
        </p:txBody>
      </p:sp>
      <p:sp>
        <p:nvSpPr>
          <p:cNvPr id="12290" name="Rectangle 2"/>
          <p:cNvSpPr>
            <a:spLocks noChangeArrowheads="1"/>
          </p:cNvSpPr>
          <p:nvPr>
            <p:ph type="body" idx="1"/>
          </p:nvPr>
        </p:nvSpPr>
        <p:spPr bwMode="auto">
          <a:xfrm>
            <a:off x="1016000" y="2768600"/>
            <a:ext cx="10972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en-US">
                <a:sym typeface="Baskerville" charset="0"/>
              </a:rPr>
              <a:t>Click to edit Master text styles</a:t>
            </a:r>
          </a:p>
          <a:p>
            <a:pPr lvl="1"/>
            <a:r>
              <a:rPr lang="en-US" altLang="en-US">
                <a:sym typeface="Baskerville" charset="0"/>
              </a:rPr>
              <a:t>Second level</a:t>
            </a:r>
          </a:p>
          <a:p>
            <a:pPr lvl="2"/>
            <a:r>
              <a:rPr lang="en-US" altLang="en-US">
                <a:sym typeface="Baskerville" charset="0"/>
              </a:rPr>
              <a:t>Third level</a:t>
            </a:r>
          </a:p>
          <a:p>
            <a:pPr lvl="3"/>
            <a:r>
              <a:rPr lang="en-US" altLang="en-US">
                <a:sym typeface="Baskerville" charset="0"/>
              </a:rPr>
              <a:t>Fourth level</a:t>
            </a:r>
          </a:p>
          <a:p>
            <a:pPr lvl="4"/>
            <a:r>
              <a:rPr lang="en-US" altLang="en-US">
                <a:sym typeface="Baskerville" charset="0"/>
              </a:rPr>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fontAlgn="base">
        <a:spcBef>
          <a:spcPct val="0"/>
        </a:spcBef>
        <a:spcAft>
          <a:spcPct val="0"/>
        </a:spcAft>
        <a:defRPr sz="7200" kern="1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9pPr>
    </p:titleStyle>
    <p:bodyStyle>
      <a:lvl1pPr marL="381000" indent="-381000" algn="l" rtl="0" fontAlgn="base">
        <a:spcBef>
          <a:spcPts val="34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1pPr>
      <a:lvl2pPr marL="1092200" indent="-381000" algn="l" rtl="0" fontAlgn="base">
        <a:spcBef>
          <a:spcPts val="34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2pPr>
      <a:lvl3pPr marL="1536700" indent="-381000" algn="l" rtl="0" fontAlgn="base">
        <a:spcBef>
          <a:spcPts val="34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3pPr>
      <a:lvl4pPr marL="1981200" indent="-381000" algn="l" rtl="0" fontAlgn="base">
        <a:spcBef>
          <a:spcPts val="34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4pPr>
      <a:lvl5pPr marL="2425700" indent="-381000" algn="l" rtl="0" fontAlgn="base">
        <a:spcBef>
          <a:spcPts val="34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Copperplate" charset="0"/>
              </a:rPr>
              <a:t>Click to edit Master title style</a:t>
            </a:r>
          </a:p>
        </p:txBody>
      </p:sp>
      <p:sp>
        <p:nvSpPr>
          <p:cNvPr id="2050" name="Rectangle 2"/>
          <p:cNvSpPr>
            <a:spLocks noChangeArrowheads="1"/>
          </p:cNvSpPr>
          <p:nvPr>
            <p:ph type="body" idx="1"/>
          </p:nvPr>
        </p:nvSpPr>
        <p:spPr bwMode="auto">
          <a:xfrm>
            <a:off x="1016000" y="2768600"/>
            <a:ext cx="10972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Baskerville" charset="0"/>
              </a:rPr>
              <a:t>Click to edit Master text styles</a:t>
            </a:r>
          </a:p>
          <a:p>
            <a:pPr lvl="1"/>
            <a:r>
              <a:rPr lang="en-US" altLang="en-US">
                <a:sym typeface="Baskerville" charset="0"/>
              </a:rPr>
              <a:t>Second level</a:t>
            </a:r>
          </a:p>
          <a:p>
            <a:pPr lvl="2"/>
            <a:r>
              <a:rPr lang="en-US" altLang="en-US">
                <a:sym typeface="Baskerville" charset="0"/>
              </a:rPr>
              <a:t>Third level</a:t>
            </a:r>
          </a:p>
          <a:p>
            <a:pPr lvl="3"/>
            <a:r>
              <a:rPr lang="en-US" altLang="en-US">
                <a:sym typeface="Baskerville" charset="0"/>
              </a:rPr>
              <a:t>Fourth level</a:t>
            </a:r>
          </a:p>
          <a:p>
            <a:pPr lvl="4"/>
            <a:r>
              <a:rPr lang="en-US" altLang="en-US">
                <a:sym typeface="Baskerville" charset="0"/>
              </a:rPr>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fontAlgn="base">
        <a:spcBef>
          <a:spcPct val="0"/>
        </a:spcBef>
        <a:spcAft>
          <a:spcPct val="0"/>
        </a:spcAft>
        <a:defRPr sz="7200" kern="1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9pPr>
    </p:titleStyle>
    <p:bodyStyle>
      <a:lvl1pPr marL="3810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1pPr>
      <a:lvl2pPr marL="10922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2pPr>
      <a:lvl3pPr marL="15367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3pPr>
      <a:lvl4pPr marL="19812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4pPr>
      <a:lvl5pPr marL="24257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Copperplate" charset="0"/>
              </a:rPr>
              <a:t>Click to edit Master title style</a:t>
            </a:r>
          </a:p>
        </p:txBody>
      </p:sp>
      <p:sp>
        <p:nvSpPr>
          <p:cNvPr id="3074" name="Rectangle 2"/>
          <p:cNvSpPr>
            <a:spLocks noChangeArrowheads="1"/>
          </p:cNvSpPr>
          <p:nvPr>
            <p:ph type="body" idx="1"/>
          </p:nvPr>
        </p:nvSpPr>
        <p:spPr bwMode="auto">
          <a:xfrm>
            <a:off x="7797800" y="2768600"/>
            <a:ext cx="4191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Baskerville" charset="0"/>
              </a:rPr>
              <a:t>Click to edit Master text styles</a:t>
            </a:r>
          </a:p>
          <a:p>
            <a:pPr lvl="1"/>
            <a:r>
              <a:rPr lang="en-US" altLang="en-US">
                <a:sym typeface="Baskerville" charset="0"/>
              </a:rPr>
              <a:t>Second level</a:t>
            </a:r>
          </a:p>
          <a:p>
            <a:pPr lvl="2"/>
            <a:r>
              <a:rPr lang="en-US" altLang="en-US">
                <a:sym typeface="Baskerville" charset="0"/>
              </a:rPr>
              <a:t>Third level</a:t>
            </a:r>
          </a:p>
          <a:p>
            <a:pPr lvl="3"/>
            <a:r>
              <a:rPr lang="en-US" altLang="en-US">
                <a:sym typeface="Baskerville" charset="0"/>
              </a:rPr>
              <a:t>Fourth level</a:t>
            </a:r>
          </a:p>
          <a:p>
            <a:pPr lvl="4"/>
            <a:r>
              <a:rPr lang="en-US" altLang="en-US">
                <a:sym typeface="Baskerville"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ctr" rtl="0" fontAlgn="base">
        <a:spcBef>
          <a:spcPct val="0"/>
        </a:spcBef>
        <a:spcAft>
          <a:spcPct val="0"/>
        </a:spcAft>
        <a:defRPr sz="7200" kern="1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9pPr>
    </p:titleStyle>
    <p:bodyStyle>
      <a:lvl1pPr marL="3810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1pPr>
      <a:lvl2pPr marL="10922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2pPr>
      <a:lvl3pPr marL="15367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3pPr>
      <a:lvl4pPr marL="19812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4pPr>
      <a:lvl5pPr marL="24257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Copperplate" charset="0"/>
              </a:rPr>
              <a:t>Click to edit Master title style</a:t>
            </a:r>
          </a:p>
        </p:txBody>
      </p:sp>
      <p:sp>
        <p:nvSpPr>
          <p:cNvPr id="4098" name="Rectangle 2"/>
          <p:cNvSpPr>
            <a:spLocks noChangeArrowheads="1"/>
          </p:cNvSpPr>
          <p:nvPr>
            <p:ph type="body" idx="1"/>
          </p:nvPr>
        </p:nvSpPr>
        <p:spPr bwMode="auto">
          <a:xfrm>
            <a:off x="1016000" y="2768600"/>
            <a:ext cx="5486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Baskerville" charset="0"/>
              </a:rPr>
              <a:t>Click to edit Master text styles</a:t>
            </a:r>
          </a:p>
          <a:p>
            <a:pPr lvl="1"/>
            <a:r>
              <a:rPr lang="en-US" altLang="en-US">
                <a:sym typeface="Baskerville" charset="0"/>
              </a:rPr>
              <a:t>Second level</a:t>
            </a:r>
          </a:p>
          <a:p>
            <a:pPr lvl="2"/>
            <a:r>
              <a:rPr lang="en-US" altLang="en-US">
                <a:sym typeface="Baskerville" charset="0"/>
              </a:rPr>
              <a:t>Third level</a:t>
            </a:r>
          </a:p>
          <a:p>
            <a:pPr lvl="3"/>
            <a:r>
              <a:rPr lang="en-US" altLang="en-US">
                <a:sym typeface="Baskerville" charset="0"/>
              </a:rPr>
              <a:t>Fourth level</a:t>
            </a:r>
          </a:p>
          <a:p>
            <a:pPr lvl="4"/>
            <a:r>
              <a:rPr lang="en-US" altLang="en-US">
                <a:sym typeface="Baskerville" charset="0"/>
              </a:rPr>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algn="ctr" rtl="0" fontAlgn="base">
        <a:spcBef>
          <a:spcPct val="0"/>
        </a:spcBef>
        <a:spcAft>
          <a:spcPct val="0"/>
        </a:spcAft>
        <a:defRPr sz="7200" kern="1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9pPr>
    </p:titleStyle>
    <p:bodyStyle>
      <a:lvl1pPr marL="3810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1pPr>
      <a:lvl2pPr marL="10922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2pPr>
      <a:lvl3pPr marL="15367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3pPr>
      <a:lvl4pPr marL="19812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4pPr>
      <a:lvl5pPr marL="24257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Copperplate" charset="0"/>
              </a:rPr>
              <a:t>Click to edit Master title style</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ctr" rtl="0" fontAlgn="base">
        <a:spcBef>
          <a:spcPct val="0"/>
        </a:spcBef>
        <a:spcAft>
          <a:spcPct val="0"/>
        </a:spcAft>
        <a:defRPr sz="7200" kern="1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9pPr>
    </p:titleStyle>
    <p:bodyStyle>
      <a:lvl1pPr marL="3810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1pPr>
      <a:lvl2pPr marL="11430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2pPr>
      <a:lvl3pPr marL="15875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3pPr>
      <a:lvl4pPr marL="20320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4pPr>
      <a:lvl5pPr marL="2476500" indent="-381000" algn="l" rtl="0" fontAlgn="base">
        <a:spcBef>
          <a:spcPts val="3000"/>
        </a:spcBef>
        <a:spcAft>
          <a:spcPct val="0"/>
        </a:spcAft>
        <a:buClr>
          <a:srgbClr val="908971"/>
        </a:buClr>
        <a:buSzPct val="100000"/>
        <a:buFont typeface="Baskerville" charset="0"/>
        <a:buChar char="•"/>
        <a:defRPr sz="4000" kern="1200">
          <a:solidFill>
            <a:schemeClr val="tx1"/>
          </a:solidFill>
          <a:latin typeface="+mn-lt"/>
          <a:ea typeface="+mn-ea"/>
          <a:cs typeface="+mn-cs"/>
          <a:sym typeface="Baskervill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016000" y="3263900"/>
            <a:ext cx="10972800" cy="322580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Copperplate" charset="0"/>
              </a:rPr>
              <a:t>Click to edit Master title style</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fontAlgn="base">
        <a:spcBef>
          <a:spcPct val="0"/>
        </a:spcBef>
        <a:spcAft>
          <a:spcPct val="0"/>
        </a:spcAft>
        <a:defRPr sz="10500" kern="1200">
          <a:solidFill>
            <a:srgbClr val="FFFBEF"/>
          </a:solidFill>
          <a:latin typeface="+mj-lt"/>
          <a:ea typeface="+mj-ea"/>
          <a:cs typeface="+mj-cs"/>
          <a:sym typeface="Copperplate" charset="0"/>
        </a:defRPr>
      </a:lvl1pPr>
      <a:lvl2pPr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10500">
          <a:solidFill>
            <a:srgbClr val="FFFBEF"/>
          </a:solidFill>
          <a:latin typeface="Copperplate" charset="0"/>
          <a:ea typeface="ヒラギノ明朝 ProN W3" charset="-128"/>
          <a:cs typeface="ヒラギノ明朝 ProN W3" charset="-128"/>
          <a:sym typeface="Copperplate" charset="0"/>
        </a:defRPr>
      </a:lvl9pPr>
    </p:titleStyle>
    <p:bodyStyle>
      <a:lvl1pPr algn="ctr" rtl="0" fontAlgn="base">
        <a:spcBef>
          <a:spcPct val="0"/>
        </a:spcBef>
        <a:spcAft>
          <a:spcPct val="0"/>
        </a:spcAft>
        <a:defRPr sz="3600" kern="1200">
          <a:solidFill>
            <a:srgbClr val="FFFBEF"/>
          </a:solidFill>
          <a:latin typeface="+mn-lt"/>
          <a:ea typeface="+mn-ea"/>
          <a:cs typeface="+mn-cs"/>
          <a:sym typeface="Copperplate" charset="0"/>
        </a:defRPr>
      </a:lvl1pPr>
      <a:lvl2pPr algn="ctr" rtl="0" fontAlgn="base">
        <a:spcBef>
          <a:spcPct val="0"/>
        </a:spcBef>
        <a:spcAft>
          <a:spcPct val="0"/>
        </a:spcAft>
        <a:defRPr sz="3600" kern="1200">
          <a:solidFill>
            <a:srgbClr val="FFFBEF"/>
          </a:solidFill>
          <a:latin typeface="+mn-lt"/>
          <a:ea typeface="+mn-ea"/>
          <a:cs typeface="+mn-cs"/>
          <a:sym typeface="Copperplate" charset="0"/>
        </a:defRPr>
      </a:lvl2pPr>
      <a:lvl3pPr algn="ctr" rtl="0" fontAlgn="base">
        <a:spcBef>
          <a:spcPct val="0"/>
        </a:spcBef>
        <a:spcAft>
          <a:spcPct val="0"/>
        </a:spcAft>
        <a:defRPr sz="3600" kern="1200">
          <a:solidFill>
            <a:srgbClr val="FFFBEF"/>
          </a:solidFill>
          <a:latin typeface="+mn-lt"/>
          <a:ea typeface="+mn-ea"/>
          <a:cs typeface="+mn-cs"/>
          <a:sym typeface="Copperplate" charset="0"/>
        </a:defRPr>
      </a:lvl3pPr>
      <a:lvl4pPr algn="ctr" rtl="0" fontAlgn="base">
        <a:spcBef>
          <a:spcPct val="0"/>
        </a:spcBef>
        <a:spcAft>
          <a:spcPct val="0"/>
        </a:spcAft>
        <a:defRPr sz="3600" kern="1200">
          <a:solidFill>
            <a:srgbClr val="FFFBEF"/>
          </a:solidFill>
          <a:latin typeface="+mn-lt"/>
          <a:ea typeface="+mn-ea"/>
          <a:cs typeface="+mn-cs"/>
          <a:sym typeface="Copperplate" charset="0"/>
        </a:defRPr>
      </a:lvl4pPr>
      <a:lvl5pPr algn="ctr" rtl="0" fontAlgn="base">
        <a:spcBef>
          <a:spcPct val="0"/>
        </a:spcBef>
        <a:spcAft>
          <a:spcPct val="0"/>
        </a:spcAft>
        <a:defRPr sz="3600" kern="1200">
          <a:solidFill>
            <a:srgbClr val="FFFBEF"/>
          </a:solidFill>
          <a:latin typeface="+mn-lt"/>
          <a:ea typeface="+mn-ea"/>
          <a:cs typeface="+mn-cs"/>
          <a:sym typeface="Copperplat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1016000" y="546100"/>
            <a:ext cx="109728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Copperplate" charset="0"/>
              </a:rPr>
              <a:t>Click to edit Master title style</a:t>
            </a:r>
          </a:p>
        </p:txBody>
      </p:sp>
      <p:sp>
        <p:nvSpPr>
          <p:cNvPr id="7170" name="Rectangle 2"/>
          <p:cNvSpPr>
            <a:spLocks noChangeArrowheads="1"/>
          </p:cNvSpPr>
          <p:nvPr>
            <p:ph type="body" idx="1"/>
          </p:nvPr>
        </p:nvSpPr>
        <p:spPr bwMode="auto">
          <a:xfrm>
            <a:off x="1016000" y="2768600"/>
            <a:ext cx="5486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Baskerville" charset="0"/>
              </a:rPr>
              <a:t>Click to edit Master text styles</a:t>
            </a:r>
          </a:p>
          <a:p>
            <a:pPr lvl="1"/>
            <a:r>
              <a:rPr lang="en-US" altLang="en-US">
                <a:sym typeface="Baskerville" charset="0"/>
              </a:rPr>
              <a:t>Second level</a:t>
            </a:r>
          </a:p>
          <a:p>
            <a:pPr lvl="2"/>
            <a:r>
              <a:rPr lang="en-US" altLang="en-US">
                <a:sym typeface="Baskerville" charset="0"/>
              </a:rPr>
              <a:t>Third level</a:t>
            </a:r>
          </a:p>
          <a:p>
            <a:pPr lvl="3"/>
            <a:r>
              <a:rPr lang="en-US" altLang="en-US">
                <a:sym typeface="Baskerville" charset="0"/>
              </a:rPr>
              <a:t>Fourth level</a:t>
            </a:r>
          </a:p>
          <a:p>
            <a:pPr lvl="4"/>
            <a:r>
              <a:rPr lang="en-US" altLang="en-US">
                <a:sym typeface="Baskerville" charset="0"/>
              </a:rPr>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ctr" rtl="0" fontAlgn="base">
        <a:spcBef>
          <a:spcPct val="0"/>
        </a:spcBef>
        <a:spcAft>
          <a:spcPct val="0"/>
        </a:spcAft>
        <a:defRPr sz="7200" kern="1200">
          <a:solidFill>
            <a:schemeClr val="tx1"/>
          </a:solidFill>
          <a:latin typeface="+mj-lt"/>
          <a:ea typeface="+mj-ea"/>
          <a:cs typeface="+mj-cs"/>
          <a:sym typeface="Copperplate" charset="0"/>
        </a:defRPr>
      </a:lvl1pPr>
      <a:lvl2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200">
          <a:solidFill>
            <a:schemeClr val="tx1"/>
          </a:solidFill>
          <a:latin typeface="Copperplate" charset="0"/>
          <a:ea typeface="ヒラギノ明朝 ProN W3" charset="-128"/>
          <a:cs typeface="ヒラギノ明朝 ProN W3" charset="-128"/>
          <a:sym typeface="Copperplate" charset="0"/>
        </a:defRPr>
      </a:lvl9pPr>
    </p:titleStyle>
    <p:bodyStyle>
      <a:lvl1pPr marL="3810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1pPr>
      <a:lvl2pPr marL="10922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2pPr>
      <a:lvl3pPr marL="15367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3pPr>
      <a:lvl4pPr marL="19812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4pPr>
      <a:lvl5pPr marL="2425700" indent="-381000" algn="l" rtl="0" fontAlgn="base">
        <a:spcBef>
          <a:spcPts val="3800"/>
        </a:spcBef>
        <a:spcAft>
          <a:spcPct val="0"/>
        </a:spcAft>
        <a:buClr>
          <a:srgbClr val="908971"/>
        </a:buClr>
        <a:buSzPct val="100000"/>
        <a:buFont typeface="Baskerville" charset="0"/>
        <a:buChar char="•"/>
        <a:defRPr sz="3400" kern="1200">
          <a:solidFill>
            <a:schemeClr val="tx1"/>
          </a:solidFill>
          <a:latin typeface="+mn-lt"/>
          <a:ea typeface="+mn-ea"/>
          <a:cs typeface="+mn-cs"/>
          <a:sym typeface="Baskervill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1016000" y="7797800"/>
            <a:ext cx="10972800" cy="152400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en-US">
                <a:sym typeface="Copperplate" charset="0"/>
              </a:rPr>
              <a:t>Click to edit Master title style</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fontAlgn="base">
        <a:spcBef>
          <a:spcPct val="0"/>
        </a:spcBef>
        <a:spcAft>
          <a:spcPct val="0"/>
        </a:spcAft>
        <a:defRPr sz="8200" kern="1200">
          <a:solidFill>
            <a:srgbClr val="FFFBEF"/>
          </a:solidFill>
          <a:latin typeface="+mj-lt"/>
          <a:ea typeface="+mj-ea"/>
          <a:cs typeface="+mj-cs"/>
          <a:sym typeface="Copperplate" charset="0"/>
        </a:defRPr>
      </a:lvl1pPr>
      <a:lvl2pPr algn="ctr" rtl="0" fontAlgn="base">
        <a:spcBef>
          <a:spcPct val="0"/>
        </a:spcBef>
        <a:spcAft>
          <a:spcPct val="0"/>
        </a:spcAft>
        <a:defRPr sz="8200">
          <a:solidFill>
            <a:srgbClr val="FFFBEF"/>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8200">
          <a:solidFill>
            <a:srgbClr val="FFFBEF"/>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8200">
          <a:solidFill>
            <a:srgbClr val="FFFBEF"/>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8200">
          <a:solidFill>
            <a:srgbClr val="FFFBEF"/>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8200">
          <a:solidFill>
            <a:srgbClr val="FFFBEF"/>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8200">
          <a:solidFill>
            <a:srgbClr val="FFFBEF"/>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8200">
          <a:solidFill>
            <a:srgbClr val="FFFBEF"/>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8200">
          <a:solidFill>
            <a:srgbClr val="FFFBEF"/>
          </a:solidFill>
          <a:latin typeface="Copperplate" charset="0"/>
          <a:ea typeface="ヒラギノ明朝 ProN W3" charset="-128"/>
          <a:cs typeface="ヒラギノ明朝 ProN W3" charset="-128"/>
          <a:sym typeface="Copperplate" charset="0"/>
        </a:defRPr>
      </a:lvl9pPr>
    </p:titleStyle>
    <p:bodyStyle>
      <a:lvl1pPr algn="ctr" rtl="0" fontAlgn="base">
        <a:spcBef>
          <a:spcPct val="0"/>
        </a:spcBef>
        <a:spcAft>
          <a:spcPct val="0"/>
        </a:spcAft>
        <a:defRPr sz="3600" kern="1200">
          <a:solidFill>
            <a:srgbClr val="FFFBEF"/>
          </a:solidFill>
          <a:latin typeface="+mn-lt"/>
          <a:ea typeface="+mn-ea"/>
          <a:cs typeface="+mn-cs"/>
          <a:sym typeface="Copperplate" charset="0"/>
        </a:defRPr>
      </a:lvl1pPr>
      <a:lvl2pPr algn="ctr" rtl="0" fontAlgn="base">
        <a:spcBef>
          <a:spcPct val="0"/>
        </a:spcBef>
        <a:spcAft>
          <a:spcPct val="0"/>
        </a:spcAft>
        <a:defRPr sz="3600" kern="1200">
          <a:solidFill>
            <a:srgbClr val="FFFBEF"/>
          </a:solidFill>
          <a:latin typeface="+mn-lt"/>
          <a:ea typeface="+mn-ea"/>
          <a:cs typeface="+mn-cs"/>
          <a:sym typeface="Copperplate" charset="0"/>
        </a:defRPr>
      </a:lvl2pPr>
      <a:lvl3pPr algn="ctr" rtl="0" fontAlgn="base">
        <a:spcBef>
          <a:spcPct val="0"/>
        </a:spcBef>
        <a:spcAft>
          <a:spcPct val="0"/>
        </a:spcAft>
        <a:defRPr sz="3600" kern="1200">
          <a:solidFill>
            <a:srgbClr val="FFFBEF"/>
          </a:solidFill>
          <a:latin typeface="+mn-lt"/>
          <a:ea typeface="+mn-ea"/>
          <a:cs typeface="+mn-cs"/>
          <a:sym typeface="Copperplate" charset="0"/>
        </a:defRPr>
      </a:lvl3pPr>
      <a:lvl4pPr algn="ctr" rtl="0" fontAlgn="base">
        <a:spcBef>
          <a:spcPct val="0"/>
        </a:spcBef>
        <a:spcAft>
          <a:spcPct val="0"/>
        </a:spcAft>
        <a:defRPr sz="3600" kern="1200">
          <a:solidFill>
            <a:srgbClr val="FFFBEF"/>
          </a:solidFill>
          <a:latin typeface="+mn-lt"/>
          <a:ea typeface="+mn-ea"/>
          <a:cs typeface="+mn-cs"/>
          <a:sym typeface="Copperplate" charset="0"/>
        </a:defRPr>
      </a:lvl4pPr>
      <a:lvl5pPr algn="ctr" rtl="0" fontAlgn="base">
        <a:spcBef>
          <a:spcPct val="0"/>
        </a:spcBef>
        <a:spcAft>
          <a:spcPct val="0"/>
        </a:spcAft>
        <a:defRPr sz="3600" kern="1200">
          <a:solidFill>
            <a:srgbClr val="FFFBEF"/>
          </a:solidFill>
          <a:latin typeface="+mn-lt"/>
          <a:ea typeface="+mn-ea"/>
          <a:cs typeface="+mn-cs"/>
          <a:sym typeface="Copperplat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381000" y="1397000"/>
            <a:ext cx="5969000" cy="370840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en-US">
                <a:sym typeface="Copperplate" charset="0"/>
              </a:rPr>
              <a:t>Click to edit Master title style</a:t>
            </a:r>
          </a:p>
        </p:txBody>
      </p:sp>
      <p:sp>
        <p:nvSpPr>
          <p:cNvPr id="9218" name="Rectangle 2"/>
          <p:cNvSpPr>
            <a:spLocks noChangeArrowheads="1"/>
          </p:cNvSpPr>
          <p:nvPr>
            <p:ph type="body" idx="1"/>
          </p:nvPr>
        </p:nvSpPr>
        <p:spPr bwMode="auto">
          <a:xfrm>
            <a:off x="381000" y="5219700"/>
            <a:ext cx="5969000" cy="3238500"/>
          </a:xfrm>
          <a:prstGeom prst="rect">
            <a:avLst/>
          </a:prstGeom>
          <a:noFill/>
          <a:ln>
            <a:noFill/>
          </a:ln>
          <a:effectLst>
            <a:outerShdw blurRad="25400" dist="25399" dir="13500000" algn="ctr" rotWithShape="0">
              <a:schemeClr val="bg2">
                <a:alpha val="50000"/>
              </a:schemeClr>
            </a:outerShdw>
          </a:effectLst>
          <a:extLst>
            <a:ext uri="{909E8E84-426E-40DD-AFC4-6F175D3DCCD1}">
              <a14:hiddenFill xmlns:a14="http://schemas.microsoft.com/office/drawing/2010/main">
                <a:solidFill>
                  <a:srgbClr val="FFFFFF">
                    <a:alpha val="89848"/>
                  </a:srgbClr>
                </a:solidFill>
              </a14:hiddenFill>
            </a:ext>
            <a:ext uri="{91240B29-F687-4F45-9708-019B960494DF}">
              <a14:hiddenLine xmlns:a14="http://schemas.microsoft.com/office/drawing/2010/main" w="12700">
                <a:solidFill>
                  <a:srgbClr val="000000">
                    <a:alpha val="89848"/>
                  </a:srgbClr>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en-US">
                <a:sym typeface="Copperplate" charset="0"/>
              </a:rPr>
              <a:t>Click to edit Master text styles</a:t>
            </a:r>
          </a:p>
          <a:p>
            <a:pPr lvl="1"/>
            <a:r>
              <a:rPr lang="en-US" altLang="en-US">
                <a:sym typeface="Copperplate" charset="0"/>
              </a:rPr>
              <a:t>Second level</a:t>
            </a:r>
          </a:p>
          <a:p>
            <a:pPr lvl="2"/>
            <a:r>
              <a:rPr lang="en-US" altLang="en-US">
                <a:sym typeface="Copperplate" charset="0"/>
              </a:rPr>
              <a:t>Third level</a:t>
            </a:r>
          </a:p>
          <a:p>
            <a:pPr lvl="3"/>
            <a:r>
              <a:rPr lang="en-US" altLang="en-US">
                <a:sym typeface="Copperplate" charset="0"/>
              </a:rPr>
              <a:t>Fourth level</a:t>
            </a:r>
          </a:p>
          <a:p>
            <a:pPr lvl="4"/>
            <a:r>
              <a:rPr lang="en-US" altLang="en-US">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fontAlgn="base">
        <a:spcBef>
          <a:spcPct val="0"/>
        </a:spcBef>
        <a:spcAft>
          <a:spcPct val="0"/>
        </a:spcAft>
        <a:defRPr sz="7000" kern="1200">
          <a:solidFill>
            <a:srgbClr val="FFFBEF"/>
          </a:solidFill>
          <a:latin typeface="+mj-lt"/>
          <a:ea typeface="+mj-ea"/>
          <a:cs typeface="+mj-cs"/>
          <a:sym typeface="Copperplate" charset="0"/>
        </a:defRPr>
      </a:lvl1pPr>
      <a:lvl2pPr algn="ctr" rtl="0" fontAlgn="base">
        <a:spcBef>
          <a:spcPct val="0"/>
        </a:spcBef>
        <a:spcAft>
          <a:spcPct val="0"/>
        </a:spcAft>
        <a:defRPr sz="7000">
          <a:solidFill>
            <a:srgbClr val="FFFBEF"/>
          </a:solidFill>
          <a:latin typeface="Copperplate" charset="0"/>
          <a:ea typeface="ヒラギノ明朝 ProN W3" charset="-128"/>
          <a:cs typeface="ヒラギノ明朝 ProN W3" charset="-128"/>
          <a:sym typeface="Copperplate" charset="0"/>
        </a:defRPr>
      </a:lvl2pPr>
      <a:lvl3pPr algn="ctr" rtl="0" fontAlgn="base">
        <a:spcBef>
          <a:spcPct val="0"/>
        </a:spcBef>
        <a:spcAft>
          <a:spcPct val="0"/>
        </a:spcAft>
        <a:defRPr sz="7000">
          <a:solidFill>
            <a:srgbClr val="FFFBEF"/>
          </a:solidFill>
          <a:latin typeface="Copperplate" charset="0"/>
          <a:ea typeface="ヒラギノ明朝 ProN W3" charset="-128"/>
          <a:cs typeface="ヒラギノ明朝 ProN W3" charset="-128"/>
          <a:sym typeface="Copperplate" charset="0"/>
        </a:defRPr>
      </a:lvl3pPr>
      <a:lvl4pPr algn="ctr" rtl="0" fontAlgn="base">
        <a:spcBef>
          <a:spcPct val="0"/>
        </a:spcBef>
        <a:spcAft>
          <a:spcPct val="0"/>
        </a:spcAft>
        <a:defRPr sz="7000">
          <a:solidFill>
            <a:srgbClr val="FFFBEF"/>
          </a:solidFill>
          <a:latin typeface="Copperplate" charset="0"/>
          <a:ea typeface="ヒラギノ明朝 ProN W3" charset="-128"/>
          <a:cs typeface="ヒラギノ明朝 ProN W3" charset="-128"/>
          <a:sym typeface="Copperplate" charset="0"/>
        </a:defRPr>
      </a:lvl4pPr>
      <a:lvl5pPr algn="ctr" rtl="0" fontAlgn="base">
        <a:spcBef>
          <a:spcPct val="0"/>
        </a:spcBef>
        <a:spcAft>
          <a:spcPct val="0"/>
        </a:spcAft>
        <a:defRPr sz="7000">
          <a:solidFill>
            <a:srgbClr val="FFFBEF"/>
          </a:solidFill>
          <a:latin typeface="Copperplate" charset="0"/>
          <a:ea typeface="ヒラギノ明朝 ProN W3" charset="-128"/>
          <a:cs typeface="ヒラギノ明朝 ProN W3" charset="-128"/>
          <a:sym typeface="Copperplate" charset="0"/>
        </a:defRPr>
      </a:lvl5pPr>
      <a:lvl6pPr marL="457200" algn="ctr" rtl="0" fontAlgn="base">
        <a:spcBef>
          <a:spcPct val="0"/>
        </a:spcBef>
        <a:spcAft>
          <a:spcPct val="0"/>
        </a:spcAft>
        <a:defRPr sz="7000">
          <a:solidFill>
            <a:srgbClr val="FFFBEF"/>
          </a:solidFill>
          <a:latin typeface="Copperplate" charset="0"/>
          <a:ea typeface="ヒラギノ明朝 ProN W3" charset="-128"/>
          <a:cs typeface="ヒラギノ明朝 ProN W3" charset="-128"/>
          <a:sym typeface="Copperplate" charset="0"/>
        </a:defRPr>
      </a:lvl6pPr>
      <a:lvl7pPr marL="914400" algn="ctr" rtl="0" fontAlgn="base">
        <a:spcBef>
          <a:spcPct val="0"/>
        </a:spcBef>
        <a:spcAft>
          <a:spcPct val="0"/>
        </a:spcAft>
        <a:defRPr sz="7000">
          <a:solidFill>
            <a:srgbClr val="FFFBEF"/>
          </a:solidFill>
          <a:latin typeface="Copperplate" charset="0"/>
          <a:ea typeface="ヒラギノ明朝 ProN W3" charset="-128"/>
          <a:cs typeface="ヒラギノ明朝 ProN W3" charset="-128"/>
          <a:sym typeface="Copperplate" charset="0"/>
        </a:defRPr>
      </a:lvl7pPr>
      <a:lvl8pPr marL="1371600" algn="ctr" rtl="0" fontAlgn="base">
        <a:spcBef>
          <a:spcPct val="0"/>
        </a:spcBef>
        <a:spcAft>
          <a:spcPct val="0"/>
        </a:spcAft>
        <a:defRPr sz="7000">
          <a:solidFill>
            <a:srgbClr val="FFFBEF"/>
          </a:solidFill>
          <a:latin typeface="Copperplate" charset="0"/>
          <a:ea typeface="ヒラギノ明朝 ProN W3" charset="-128"/>
          <a:cs typeface="ヒラギノ明朝 ProN W3" charset="-128"/>
          <a:sym typeface="Copperplate" charset="0"/>
        </a:defRPr>
      </a:lvl8pPr>
      <a:lvl9pPr marL="1828800" algn="ctr" rtl="0" fontAlgn="base">
        <a:spcBef>
          <a:spcPct val="0"/>
        </a:spcBef>
        <a:spcAft>
          <a:spcPct val="0"/>
        </a:spcAft>
        <a:defRPr sz="7000">
          <a:solidFill>
            <a:srgbClr val="FFFBEF"/>
          </a:solidFill>
          <a:latin typeface="Copperplate" charset="0"/>
          <a:ea typeface="ヒラギノ明朝 ProN W3" charset="-128"/>
          <a:cs typeface="ヒラギノ明朝 ProN W3" charset="-128"/>
          <a:sym typeface="Copperplate" charset="0"/>
        </a:defRPr>
      </a:lvl9pPr>
    </p:titleStyle>
    <p:bodyStyle>
      <a:lvl1pPr algn="ctr" rtl="0" fontAlgn="base">
        <a:spcBef>
          <a:spcPct val="0"/>
        </a:spcBef>
        <a:spcAft>
          <a:spcPct val="0"/>
        </a:spcAft>
        <a:defRPr sz="3600" kern="1200">
          <a:solidFill>
            <a:srgbClr val="FFFBEF"/>
          </a:solidFill>
          <a:latin typeface="+mn-lt"/>
          <a:ea typeface="+mn-ea"/>
          <a:cs typeface="+mn-cs"/>
          <a:sym typeface="Copperplate" charset="0"/>
        </a:defRPr>
      </a:lvl1pPr>
      <a:lvl2pPr algn="ctr" rtl="0" fontAlgn="base">
        <a:spcBef>
          <a:spcPct val="0"/>
        </a:spcBef>
        <a:spcAft>
          <a:spcPct val="0"/>
        </a:spcAft>
        <a:defRPr sz="3600" kern="1200">
          <a:solidFill>
            <a:srgbClr val="FFFBEF"/>
          </a:solidFill>
          <a:latin typeface="+mn-lt"/>
          <a:ea typeface="+mn-ea"/>
          <a:cs typeface="+mn-cs"/>
          <a:sym typeface="Copperplate" charset="0"/>
        </a:defRPr>
      </a:lvl2pPr>
      <a:lvl3pPr algn="ctr" rtl="0" fontAlgn="base">
        <a:spcBef>
          <a:spcPct val="0"/>
        </a:spcBef>
        <a:spcAft>
          <a:spcPct val="0"/>
        </a:spcAft>
        <a:defRPr sz="3600" kern="1200">
          <a:solidFill>
            <a:srgbClr val="FFFBEF"/>
          </a:solidFill>
          <a:latin typeface="+mn-lt"/>
          <a:ea typeface="+mn-ea"/>
          <a:cs typeface="+mn-cs"/>
          <a:sym typeface="Copperplate" charset="0"/>
        </a:defRPr>
      </a:lvl3pPr>
      <a:lvl4pPr algn="ctr" rtl="0" fontAlgn="base">
        <a:spcBef>
          <a:spcPct val="0"/>
        </a:spcBef>
        <a:spcAft>
          <a:spcPct val="0"/>
        </a:spcAft>
        <a:defRPr sz="3600" kern="1200">
          <a:solidFill>
            <a:srgbClr val="FFFBEF"/>
          </a:solidFill>
          <a:latin typeface="+mn-lt"/>
          <a:ea typeface="+mn-ea"/>
          <a:cs typeface="+mn-cs"/>
          <a:sym typeface="Copperplate" charset="0"/>
        </a:defRPr>
      </a:lvl4pPr>
      <a:lvl5pPr algn="ctr" rtl="0" fontAlgn="base">
        <a:spcBef>
          <a:spcPct val="0"/>
        </a:spcBef>
        <a:spcAft>
          <a:spcPct val="0"/>
        </a:spcAft>
        <a:defRPr sz="3600" kern="1200">
          <a:solidFill>
            <a:srgbClr val="FFFBEF"/>
          </a:solidFill>
          <a:latin typeface="+mn-lt"/>
          <a:ea typeface="+mn-ea"/>
          <a:cs typeface="+mn-cs"/>
          <a:sym typeface="Copperplat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p:nvPr>
        </p:nvSpPr>
        <p:spPr>
          <a:xfrm>
            <a:off x="495300" y="1409700"/>
            <a:ext cx="11493500" cy="3225800"/>
          </a:xfrm>
          <a:ln/>
        </p:spPr>
        <p:txBody>
          <a:bodyPr/>
          <a:lstStyle/>
          <a:p>
            <a:r>
              <a:rPr lang="en-US" altLang="en-US"/>
              <a:t>Is Restoration Relevant Today?</a:t>
            </a:r>
          </a:p>
        </p:txBody>
      </p:sp>
      <p:sp>
        <p:nvSpPr>
          <p:cNvPr id="13314" name="Rectangle 2"/>
          <p:cNvSpPr>
            <a:spLocks noChangeArrowheads="1"/>
          </p:cNvSpPr>
          <p:nvPr>
            <p:ph type="body" idx="1"/>
          </p:nvPr>
        </p:nvSpPr>
        <p:spPr>
          <a:ln/>
        </p:spPr>
        <p:txBody>
          <a:bodyPr/>
          <a:lstStyle/>
          <a:p>
            <a:r>
              <a:rPr lang="en-US" altLang="en-US"/>
              <a:t>2 Corinthians 13:9-11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xfrm>
            <a:off x="1016000" y="546100"/>
            <a:ext cx="9753600" cy="1854200"/>
          </a:xfrm>
          <a:ln/>
        </p:spPr>
        <p:txBody>
          <a:bodyPr/>
          <a:lstStyle/>
          <a:p>
            <a:r>
              <a:rPr lang="en-US" altLang="en-US" sz="6000" dirty="0"/>
              <a:t>John T. Johnson 1836</a:t>
            </a:r>
          </a:p>
        </p:txBody>
      </p:sp>
      <p:sp>
        <p:nvSpPr>
          <p:cNvPr id="22530" name="Rectangle 2"/>
          <p:cNvSpPr>
            <a:spLocks noChangeArrowheads="1"/>
          </p:cNvSpPr>
          <p:nvPr>
            <p:ph type="body" idx="1"/>
          </p:nvPr>
        </p:nvSpPr>
        <p:spPr>
          <a:xfrm>
            <a:off x="825500" y="2260600"/>
            <a:ext cx="10972800" cy="7124700"/>
          </a:xfrm>
          <a:ln/>
        </p:spPr>
        <p:txBody>
          <a:bodyPr/>
          <a:lstStyle/>
          <a:p>
            <a:r>
              <a:rPr lang="en-US" altLang="en-US" sz="2400">
                <a:solidFill>
                  <a:srgbClr val="000000"/>
                </a:solidFill>
                <a:latin typeface="Helvetica" charset="0"/>
                <a:ea typeface="Helvetica" charset="0"/>
                <a:cs typeface="Helvetica" charset="0"/>
                <a:sym typeface="Helvetica" charset="0"/>
              </a:rPr>
              <a:t>"The spirit of proselytism, which regards exclusively the interests of one denomination, and is concerned in bringing men to Heaven, in one way or not at all, and which disregards the feelings and interests of other churches, is a principle of war." - Dr. Beecher, Presbyterian, </a:t>
            </a:r>
            <a:r>
              <a:rPr lang="en-US" altLang="en-US" sz="2400">
                <a:solidFill>
                  <a:srgbClr val="000000"/>
                </a:solidFill>
                <a:latin typeface="Helvetica" charset="0"/>
                <a:ea typeface="ヒラギノ角ゴ ProN W3" charset="-128"/>
                <a:cs typeface="ヒラギノ角ゴ ProN W3" charset="-128"/>
                <a:sym typeface="Helvetica" charset="0"/>
              </a:rPr>
              <a:t/>
            </a:r>
            <a:br>
              <a:rPr lang="en-US" altLang="en-US" sz="2400">
                <a:solidFill>
                  <a:srgbClr val="000000"/>
                </a:solidFill>
                <a:latin typeface="Helvetica" charset="0"/>
                <a:ea typeface="ヒラギノ角ゴ ProN W3" charset="-128"/>
                <a:cs typeface="ヒラギノ角ゴ ProN W3" charset="-128"/>
                <a:sym typeface="Helvetica" charset="0"/>
              </a:rPr>
            </a:br>
            <a:r>
              <a:rPr lang="en-US" altLang="en-US" sz="2400">
                <a:solidFill>
                  <a:srgbClr val="000000"/>
                </a:solidFill>
                <a:latin typeface="Helvetica" charset="0"/>
                <a:ea typeface="Helvetica" charset="0"/>
                <a:cs typeface="Helvetica" charset="0"/>
                <a:sym typeface="Helvetica" charset="0"/>
              </a:rPr>
              <a:t>                            -Christian Messenger, December 1835, Vol. 9, #12 p.281,2, </a:t>
            </a:r>
            <a:endParaRPr lang="en-US" altLang="en-US" sz="2400">
              <a:solidFill>
                <a:srgbClr val="000000"/>
              </a:solidFill>
              <a:latin typeface="Helvetica" charset="0"/>
              <a:ea typeface="ヒラギノ角ゴ ProN W3" charset="-128"/>
              <a:cs typeface="ヒラギノ角ゴ ProN W3" charset="-128"/>
              <a:sym typeface="Helvetica" charset="0"/>
            </a:endParaRPr>
          </a:p>
          <a:p>
            <a:r>
              <a:rPr lang="en-US" altLang="en-US" sz="2400">
                <a:solidFill>
                  <a:srgbClr val="000000"/>
                </a:solidFill>
                <a:latin typeface="Helvetica" charset="0"/>
                <a:ea typeface="Helvetica" charset="0"/>
                <a:cs typeface="Helvetica" charset="0"/>
                <a:sym typeface="Helvetica" charset="0"/>
              </a:rPr>
              <a:t>From Gospel Advocate, 1836 J.T. Johnson responds:</a:t>
            </a:r>
            <a:r>
              <a:rPr lang="en-US" altLang="en-US" sz="2400">
                <a:solidFill>
                  <a:srgbClr val="000000"/>
                </a:solidFill>
                <a:latin typeface="Helvetica" charset="0"/>
                <a:ea typeface="ヒラギノ角ゴ ProN W3" charset="-128"/>
                <a:cs typeface="ヒラギノ角ゴ ProN W3" charset="-128"/>
                <a:sym typeface="Helvetica" charset="0"/>
              </a:rPr>
              <a:t/>
            </a:r>
            <a:br>
              <a:rPr lang="en-US" altLang="en-US" sz="2400">
                <a:solidFill>
                  <a:srgbClr val="000000"/>
                </a:solidFill>
                <a:latin typeface="Helvetica" charset="0"/>
                <a:ea typeface="ヒラギノ角ゴ ProN W3" charset="-128"/>
                <a:cs typeface="ヒラギノ角ゴ ProN W3" charset="-128"/>
                <a:sym typeface="Helvetica" charset="0"/>
              </a:rPr>
            </a:br>
            <a:r>
              <a:rPr lang="en-US" altLang="en-US" sz="2400">
                <a:solidFill>
                  <a:srgbClr val="000000"/>
                </a:solidFill>
                <a:latin typeface="Helvetica" charset="0"/>
                <a:ea typeface="Helvetica" charset="0"/>
                <a:cs typeface="Helvetica" charset="0"/>
                <a:sym typeface="Helvetica" charset="0"/>
              </a:rPr>
              <a:t>“</a:t>
            </a:r>
            <a:r>
              <a:rPr lang="en-US" altLang="en-US" sz="2400">
                <a:solidFill>
                  <a:srgbClr val="000000"/>
                </a:solidFill>
                <a:latin typeface="Tahoma" charset="0"/>
                <a:ea typeface="Tahoma" charset="0"/>
                <a:cs typeface="Tahoma" charset="0"/>
                <a:sym typeface="Tahoma" charset="0"/>
              </a:rPr>
              <a:t>We are curious enough to pause here a moment and ask for information, how many denominations were</a:t>
            </a:r>
            <a:r>
              <a:rPr lang="en-US" altLang="en-US" sz="2400" b="1">
                <a:solidFill>
                  <a:srgbClr val="000000"/>
                </a:solidFill>
                <a:latin typeface="Tahoma" charset="0"/>
                <a:ea typeface="Tahoma" charset="0"/>
                <a:cs typeface="Tahoma" charset="0"/>
                <a:sym typeface="Tahoma" charset="0"/>
              </a:rPr>
              <a:t> in the times of the apostles</a:t>
            </a:r>
            <a:r>
              <a:rPr lang="en-US" altLang="en-US" sz="2400">
                <a:solidFill>
                  <a:srgbClr val="000000"/>
                </a:solidFill>
                <a:latin typeface="Tahoma" charset="0"/>
                <a:ea typeface="Tahoma" charset="0"/>
                <a:cs typeface="Tahoma" charset="0"/>
                <a:sym typeface="Tahoma" charset="0"/>
              </a:rPr>
              <a:t>, and for two centuries afterward? We have read in the Acts of Apostles of a sect called or named Christians, at Antioch— a sect everywhere spoken against. And if any one was suffering </a:t>
            </a:r>
            <a:r>
              <a:rPr lang="en-US" altLang="en-US" sz="2400" b="1">
                <a:solidFill>
                  <a:srgbClr val="000000"/>
                </a:solidFill>
                <a:latin typeface="Tahoma" charset="0"/>
                <a:ea typeface="Tahoma" charset="0"/>
                <a:cs typeface="Tahoma" charset="0"/>
                <a:sym typeface="Tahoma" charset="0"/>
              </a:rPr>
              <a:t>as such</a:t>
            </a:r>
            <a:r>
              <a:rPr lang="en-US" altLang="en-US" sz="2400">
                <a:solidFill>
                  <a:srgbClr val="000000"/>
                </a:solidFill>
                <a:latin typeface="Tahoma" charset="0"/>
                <a:ea typeface="Tahoma" charset="0"/>
                <a:cs typeface="Tahoma" charset="0"/>
                <a:sym typeface="Tahoma" charset="0"/>
              </a:rPr>
              <a:t> (as a Christian), he was exhorted not to be ashamed. For my life, I can find no record of the Presbyterian denomination. If Dr. Beecher could only be </a:t>
            </a:r>
            <a:r>
              <a:rPr lang="en-US" altLang="en-US" sz="2400" b="1">
                <a:solidFill>
                  <a:srgbClr val="000000"/>
                </a:solidFill>
                <a:latin typeface="Tahoma" charset="0"/>
                <a:ea typeface="Tahoma" charset="0"/>
                <a:cs typeface="Tahoma" charset="0"/>
                <a:sym typeface="Tahoma" charset="0"/>
              </a:rPr>
              <a:t>convinced</a:t>
            </a:r>
            <a:r>
              <a:rPr lang="en-US" altLang="en-US" sz="2400">
                <a:solidFill>
                  <a:srgbClr val="000000"/>
                </a:solidFill>
                <a:latin typeface="Tahoma" charset="0"/>
                <a:ea typeface="Tahoma" charset="0"/>
                <a:cs typeface="Tahoma" charset="0"/>
                <a:sym typeface="Tahoma" charset="0"/>
              </a:rPr>
              <a:t> that there was no such denomination ever recognized by the Savior and his apostles, it would be an easy task for him to prove, from the sacred record, that there is not even a plausible ground for his sister denominations of Episcopalians, Methodists, etc.</a:t>
            </a:r>
            <a:endParaRPr lang="en-US" altLang="en-US" sz="2400">
              <a:solidFill>
                <a:srgbClr val="000000"/>
              </a:solidFill>
              <a:latin typeface="Tahoma" charset="0"/>
              <a:ea typeface="ヒラギノ角ゴ ProN W3" charset="-128"/>
              <a:cs typeface="ヒラギノ角ゴ ProN W3" charset="-128"/>
              <a:sym typeface="Tahoma" charset="0"/>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200" y="266700"/>
            <a:ext cx="18081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prism dir="d"/>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iterate type="lt">
                                    <p:tmPct val="100000"/>
                                  </p:iterate>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750" fill="hold"/>
                                        <p:tgtEl>
                                          <p:spTgt spid="22530">
                                            <p:txEl>
                                              <p:pRg st="0" end="0"/>
                                            </p:txEl>
                                          </p:spTgt>
                                        </p:tgtEl>
                                        <p:attrNameLst>
                                          <p:attrName>ppt_w</p:attrName>
                                        </p:attrNameLst>
                                      </p:cBhvr>
                                      <p:tavLst>
                                        <p:tav tm="0" fmla="#ppt_w*sin(2.5*pi*$)">
                                          <p:val>
                                            <p:fltVal val="0"/>
                                          </p:val>
                                        </p:tav>
                                        <p:tav tm="100000">
                                          <p:val>
                                            <p:fltVal val="1"/>
                                          </p:val>
                                        </p:tav>
                                      </p:tavLst>
                                    </p:anim>
                                    <p:anim calcmode="lin" valueType="num">
                                      <p:cBhvr>
                                        <p:cTn id="8" dur="750" fill="hold"/>
                                        <p:tgtEl>
                                          <p:spTgt spid="2253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iterate type="lt">
                                    <p:tmPct val="100000"/>
                                  </p:iterate>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p:cTn id="13" dur="750" fill="hold"/>
                                        <p:tgtEl>
                                          <p:spTgt spid="22530">
                                            <p:txEl>
                                              <p:pRg st="1" end="1"/>
                                            </p:txEl>
                                          </p:spTgt>
                                        </p:tgtEl>
                                        <p:attrNameLst>
                                          <p:attrName>ppt_w</p:attrName>
                                        </p:attrNameLst>
                                      </p:cBhvr>
                                      <p:tavLst>
                                        <p:tav tm="0" fmla="#ppt_w*sin(2.5*pi*$)">
                                          <p:val>
                                            <p:fltVal val="0"/>
                                          </p:val>
                                        </p:tav>
                                        <p:tav tm="100000">
                                          <p:val>
                                            <p:fltVal val="1"/>
                                          </p:val>
                                        </p:tav>
                                      </p:tavLst>
                                    </p:anim>
                                    <p:anim calcmode="lin" valueType="num">
                                      <p:cBhvr>
                                        <p:cTn id="14" dur="750" fill="hold"/>
                                        <p:tgtEl>
                                          <p:spTgt spid="2253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xfrm>
            <a:off x="1104900" y="215900"/>
            <a:ext cx="9461500" cy="1854200"/>
          </a:xfrm>
          <a:ln/>
        </p:spPr>
        <p:txBody>
          <a:bodyPr/>
          <a:lstStyle/>
          <a:p>
            <a:r>
              <a:rPr lang="en-US" altLang="en-US" sz="5400" dirty="0"/>
              <a:t>John T. Johnson  1836</a:t>
            </a:r>
          </a:p>
        </p:txBody>
      </p:sp>
      <p:sp>
        <p:nvSpPr>
          <p:cNvPr id="23554" name="Rectangle 2"/>
          <p:cNvSpPr>
            <a:spLocks noChangeArrowheads="1"/>
          </p:cNvSpPr>
          <p:nvPr>
            <p:ph type="body" idx="1"/>
          </p:nvPr>
        </p:nvSpPr>
        <p:spPr>
          <a:xfrm>
            <a:off x="863600" y="1968500"/>
            <a:ext cx="10972800" cy="7696200"/>
          </a:xfrm>
          <a:ln/>
        </p:spPr>
        <p:txBody>
          <a:bodyPr/>
          <a:lstStyle/>
          <a:p>
            <a:pPr>
              <a:buFont typeface="Helvetica" charset="0"/>
              <a:buChar char="•"/>
            </a:pPr>
            <a:r>
              <a:rPr lang="en-US" altLang="en-US" sz="2400">
                <a:solidFill>
                  <a:srgbClr val="000000"/>
                </a:solidFill>
                <a:latin typeface="Helvetica" charset="0"/>
                <a:ea typeface="Helvetica" charset="0"/>
                <a:cs typeface="Helvetica" charset="0"/>
                <a:sym typeface="Helvetica" charset="0"/>
              </a:rPr>
              <a:t>“But the clause quoted induces us to ask, how many ways are there to Heaven? Did the Saviour teach more than one way? But are there </a:t>
            </a:r>
            <a:r>
              <a:rPr lang="en-US" altLang="en-US" sz="2400" b="1">
                <a:solidFill>
                  <a:srgbClr val="000000"/>
                </a:solidFill>
                <a:latin typeface="Helvetica" charset="0"/>
                <a:ea typeface="Helvetica" charset="0"/>
                <a:cs typeface="Helvetica" charset="0"/>
                <a:sym typeface="Helvetica" charset="0"/>
              </a:rPr>
              <a:t>not ways</a:t>
            </a:r>
            <a:r>
              <a:rPr lang="en-US" altLang="en-US" sz="2400">
                <a:solidFill>
                  <a:srgbClr val="000000"/>
                </a:solidFill>
                <a:latin typeface="Helvetica" charset="0"/>
                <a:ea typeface="Helvetica" charset="0"/>
                <a:cs typeface="Helvetica" charset="0"/>
                <a:sym typeface="Helvetica" charset="0"/>
              </a:rPr>
              <a:t>? If there be more than one way, it is very important that Christians should be made acquainted with them, that the people may make choice of the one which suits their tastes. Just before the Saviour left the world, he commissioned his ambassadors to proclaim one way. Peter followed his instructions in the first discourse he delivered after the commission. Now, we have been simple enough to believe that there is but one gospel, and but one way to Heaven. The terms of pardon are too plain to be mistaken.</a:t>
            </a:r>
            <a:endParaRPr lang="en-US" altLang="en-US" sz="2400">
              <a:solidFill>
                <a:srgbClr val="000000"/>
              </a:solidFill>
              <a:latin typeface="Helvetica" charset="0"/>
              <a:ea typeface="ヒラギノ角ゴ ProN W3" charset="-128"/>
              <a:cs typeface="ヒラギノ角ゴ ProN W3" charset="-128"/>
              <a:sym typeface="Helvetica" charset="0"/>
            </a:endParaRPr>
          </a:p>
          <a:p>
            <a:pPr>
              <a:buFont typeface="Helvetica" charset="0"/>
              <a:buChar char="•"/>
            </a:pPr>
            <a:r>
              <a:rPr lang="en-US" altLang="en-US" sz="2400">
                <a:solidFill>
                  <a:srgbClr val="000000"/>
                </a:solidFill>
                <a:latin typeface="Helvetica" charset="0"/>
                <a:ea typeface="Helvetica" charset="0"/>
                <a:cs typeface="Helvetica" charset="0"/>
                <a:sym typeface="Helvetica" charset="0"/>
              </a:rPr>
              <a:t>“If we are wrong, it is because we are warring against the requirements of the Saviour, not because this warfare strikes at the very existence of the different denominations; for we are free to confess that it does. And for this very reason all parties ought to give this subject a patient, full, fair and candid examination. </a:t>
            </a:r>
            <a:r>
              <a:rPr lang="en-US" altLang="en-US" sz="2400" b="1">
                <a:solidFill>
                  <a:srgbClr val="000000"/>
                </a:solidFill>
                <a:latin typeface="Helvetica" charset="0"/>
                <a:ea typeface="Helvetica" charset="0"/>
                <a:cs typeface="Helvetica" charset="0"/>
                <a:sym typeface="Helvetica" charset="0"/>
              </a:rPr>
              <a:t>Who have returned to the pure, unadulterated, apostolic doctrine, or word of God, is the great, the interesting, the momentous question?</a:t>
            </a:r>
            <a:r>
              <a:rPr lang="en-US" altLang="en-US" sz="2400">
                <a:solidFill>
                  <a:srgbClr val="000000"/>
                </a:solidFill>
                <a:latin typeface="Helvetica" charset="0"/>
                <a:ea typeface="Helvetica" charset="0"/>
                <a:cs typeface="Helvetica" charset="0"/>
                <a:sym typeface="Helvetica" charset="0"/>
              </a:rPr>
              <a:t> If none have, then let us teach each other and return together. Let us meet upon the true, the only foundation. 'Thou art the Christ, the Son of the living God.' Love him, obey him, be buried with him, rise with him. Then let us run the race together, assisting each other to win the prize.</a:t>
            </a:r>
            <a:endParaRPr lang="en-US" altLang="en-US" sz="2400">
              <a:solidFill>
                <a:srgbClr val="000000"/>
              </a:solidFill>
              <a:latin typeface="Helvetica" charset="0"/>
              <a:ea typeface="ヒラギノ角ゴ ProN W3" charset="-128"/>
              <a:cs typeface="ヒラギノ角ゴ ProN W3" charset="-128"/>
              <a:sym typeface="Helvetica" charset="0"/>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200" y="101600"/>
            <a:ext cx="18081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iterate type="lt">
                                    <p:tmPct val="100000"/>
                                  </p:iterate>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750" fill="hold"/>
                                        <p:tgtEl>
                                          <p:spTgt spid="23554">
                                            <p:txEl>
                                              <p:pRg st="0" end="0"/>
                                            </p:txEl>
                                          </p:spTgt>
                                        </p:tgtEl>
                                        <p:attrNameLst>
                                          <p:attrName>ppt_w</p:attrName>
                                        </p:attrNameLst>
                                      </p:cBhvr>
                                      <p:tavLst>
                                        <p:tav tm="0" fmla="#ppt_w*sin(2.5*pi*$)">
                                          <p:val>
                                            <p:fltVal val="0"/>
                                          </p:val>
                                        </p:tav>
                                        <p:tav tm="100000">
                                          <p:val>
                                            <p:fltVal val="1"/>
                                          </p:val>
                                        </p:tav>
                                      </p:tavLst>
                                    </p:anim>
                                    <p:anim calcmode="lin" valueType="num">
                                      <p:cBhvr>
                                        <p:cTn id="8" dur="750" fill="hold"/>
                                        <p:tgtEl>
                                          <p:spTgt spid="23554">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398250"/>
                            </p:stCondLst>
                            <p:childTnLst>
                              <p:par>
                                <p:cTn id="10" presetID="19" presetClass="entr" presetSubtype="10" fill="hold" grpId="0" nodeType="afterEffect">
                                  <p:stCondLst>
                                    <p:cond delay="0"/>
                                  </p:stCondLst>
                                  <p:iterate type="lt">
                                    <p:tmPct val="100000"/>
                                  </p:iterate>
                                  <p:childTnLst>
                                    <p:set>
                                      <p:cBhvr>
                                        <p:cTn id="11" dur="1" fill="hold">
                                          <p:stCondLst>
                                            <p:cond delay="0"/>
                                          </p:stCondLst>
                                        </p:cTn>
                                        <p:tgtEl>
                                          <p:spTgt spid="23554">
                                            <p:txEl>
                                              <p:pRg st="1" end="1"/>
                                            </p:txEl>
                                          </p:spTgt>
                                        </p:tgtEl>
                                        <p:attrNameLst>
                                          <p:attrName>style.visibility</p:attrName>
                                        </p:attrNameLst>
                                      </p:cBhvr>
                                      <p:to>
                                        <p:strVal val="visible"/>
                                      </p:to>
                                    </p:set>
                                    <p:anim calcmode="lin" valueType="num">
                                      <p:cBhvr>
                                        <p:cTn id="12" dur="750" fill="hold"/>
                                        <p:tgtEl>
                                          <p:spTgt spid="23554">
                                            <p:txEl>
                                              <p:pRg st="1" end="1"/>
                                            </p:txEl>
                                          </p:spTgt>
                                        </p:tgtEl>
                                        <p:attrNameLst>
                                          <p:attrName>ppt_w</p:attrName>
                                        </p:attrNameLst>
                                      </p:cBhvr>
                                      <p:tavLst>
                                        <p:tav tm="0" fmla="#ppt_w*sin(2.5*pi*$)">
                                          <p:val>
                                            <p:fltVal val="0"/>
                                          </p:val>
                                        </p:tav>
                                        <p:tav tm="100000">
                                          <p:val>
                                            <p:fltVal val="1"/>
                                          </p:val>
                                        </p:tav>
                                      </p:tavLst>
                                    </p:anim>
                                    <p:anim calcmode="lin" valueType="num">
                                      <p:cBhvr>
                                        <p:cTn id="13" dur="750" fill="hold"/>
                                        <p:tgtEl>
                                          <p:spTgt spid="2355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bldLvl="5"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xfrm>
            <a:off x="1016000" y="355600"/>
            <a:ext cx="9080500" cy="1854200"/>
          </a:xfrm>
          <a:ln/>
        </p:spPr>
        <p:txBody>
          <a:bodyPr/>
          <a:lstStyle/>
          <a:p>
            <a:r>
              <a:rPr lang="en-US" altLang="en-US" sz="5400" dirty="0"/>
              <a:t>John T. Johnson  1836</a:t>
            </a:r>
          </a:p>
        </p:txBody>
      </p:sp>
      <p:sp>
        <p:nvSpPr>
          <p:cNvPr id="24578" name="Rectangle 2"/>
          <p:cNvSpPr>
            <a:spLocks noChangeArrowheads="1"/>
          </p:cNvSpPr>
          <p:nvPr>
            <p:ph type="body" idx="1"/>
          </p:nvPr>
        </p:nvSpPr>
        <p:spPr>
          <a:xfrm>
            <a:off x="635000" y="1968500"/>
            <a:ext cx="10972800" cy="7696200"/>
          </a:xfrm>
          <a:ln/>
        </p:spPr>
        <p:txBody>
          <a:bodyPr/>
          <a:lstStyle/>
          <a:p>
            <a:pPr>
              <a:buFont typeface="Helvetica" charset="0"/>
              <a:buChar char="•"/>
            </a:pPr>
            <a:r>
              <a:rPr lang="en-US" altLang="en-US" sz="2400" b="1">
                <a:solidFill>
                  <a:srgbClr val="000000"/>
                </a:solidFill>
                <a:latin typeface="Helvetica" charset="0"/>
                <a:ea typeface="Helvetica" charset="0"/>
                <a:cs typeface="Helvetica" charset="0"/>
                <a:sym typeface="Helvetica" charset="0"/>
              </a:rPr>
              <a:t>Dr. Beecher:</a:t>
            </a:r>
            <a:r>
              <a:rPr lang="en-US" altLang="en-US" sz="2400">
                <a:solidFill>
                  <a:srgbClr val="000000"/>
                </a:solidFill>
                <a:latin typeface="Helvetica" charset="0"/>
                <a:ea typeface="Helvetica" charset="0"/>
                <a:cs typeface="Helvetica" charset="0"/>
                <a:sym typeface="Helvetica" charset="0"/>
              </a:rPr>
              <a:t> 'With trumpet-tongue the providence of God is calling upon Christians of every denomination, to cease from their </a:t>
            </a:r>
            <a:r>
              <a:rPr lang="en-US" altLang="en-US" sz="2400" b="1">
                <a:solidFill>
                  <a:srgbClr val="000000"/>
                </a:solidFill>
                <a:latin typeface="Helvetica" charset="0"/>
                <a:ea typeface="Helvetica" charset="0"/>
                <a:cs typeface="Helvetica" charset="0"/>
                <a:sym typeface="Helvetica" charset="0"/>
              </a:rPr>
              <a:t>limited views</a:t>
            </a:r>
            <a:r>
              <a:rPr lang="en-US" altLang="en-US" sz="2400">
                <a:solidFill>
                  <a:srgbClr val="000000"/>
                </a:solidFill>
                <a:latin typeface="Helvetica" charset="0"/>
                <a:ea typeface="Helvetica" charset="0"/>
                <a:cs typeface="Helvetica" charset="0"/>
                <a:sym typeface="Helvetica" charset="0"/>
              </a:rPr>
              <a:t> and </a:t>
            </a:r>
            <a:r>
              <a:rPr lang="en-US" altLang="en-US" sz="2400" b="1">
                <a:solidFill>
                  <a:srgbClr val="000000"/>
                </a:solidFill>
                <a:latin typeface="Helvetica" charset="0"/>
                <a:ea typeface="Helvetica" charset="0"/>
                <a:cs typeface="Helvetica" charset="0"/>
                <a:sym typeface="Helvetica" charset="0"/>
              </a:rPr>
              <a:t>selfish ends</a:t>
            </a:r>
            <a:r>
              <a:rPr lang="en-US" altLang="en-US" sz="2400">
                <a:solidFill>
                  <a:srgbClr val="000000"/>
                </a:solidFill>
                <a:latin typeface="Helvetica" charset="0"/>
                <a:ea typeface="Helvetica" charset="0"/>
                <a:cs typeface="Helvetica" charset="0"/>
                <a:sym typeface="Helvetica" charset="0"/>
              </a:rPr>
              <a:t>, and to unite in the conflict which is to achieve the subjugation of the world to Christ!'</a:t>
            </a:r>
            <a:endParaRPr lang="en-US" altLang="en-US" sz="2400">
              <a:solidFill>
                <a:srgbClr val="000000"/>
              </a:solidFill>
              <a:latin typeface="Helvetica" charset="0"/>
              <a:ea typeface="ヒラギノ角ゴ ProN W3" charset="-128"/>
              <a:cs typeface="ヒラギノ角ゴ ProN W3" charset="-128"/>
              <a:sym typeface="Helvetica" charset="0"/>
            </a:endParaRPr>
          </a:p>
          <a:p>
            <a:pPr>
              <a:buFont typeface="Helvetica" charset="0"/>
              <a:buChar char="•"/>
            </a:pPr>
            <a:r>
              <a:rPr lang="en-US" altLang="en-US" sz="2400" b="1">
                <a:solidFill>
                  <a:srgbClr val="000000"/>
                </a:solidFill>
                <a:latin typeface="Helvetica" charset="0"/>
                <a:ea typeface="Helvetica" charset="0"/>
                <a:cs typeface="Helvetica" charset="0"/>
                <a:sym typeface="Helvetica" charset="0"/>
              </a:rPr>
              <a:t>J.T. Johnson:</a:t>
            </a:r>
            <a:r>
              <a:rPr lang="en-US" altLang="en-US" sz="2400">
                <a:solidFill>
                  <a:srgbClr val="000000"/>
                </a:solidFill>
                <a:latin typeface="Helvetica" charset="0"/>
                <a:ea typeface="Helvetica" charset="0"/>
                <a:cs typeface="Helvetica" charset="0"/>
                <a:sym typeface="Helvetica" charset="0"/>
              </a:rPr>
              <a:t> The doctor has not been roused to obedience by the trumpet-tongued providence of God! He is still a Presbyterian— and that is just what the Lord never warranted him to be. He must abandon— yea, I say </a:t>
            </a:r>
            <a:r>
              <a:rPr lang="en-US" altLang="en-US" sz="2400" b="1">
                <a:solidFill>
                  <a:srgbClr val="000000"/>
                </a:solidFill>
                <a:latin typeface="Helvetica" charset="0"/>
                <a:ea typeface="Helvetica" charset="0"/>
                <a:cs typeface="Helvetica" charset="0"/>
                <a:sym typeface="Helvetica" charset="0"/>
              </a:rPr>
              <a:t>abandon</a:t>
            </a:r>
            <a:r>
              <a:rPr lang="en-US" altLang="en-US" sz="2400">
                <a:solidFill>
                  <a:srgbClr val="000000"/>
                </a:solidFill>
                <a:latin typeface="Helvetica" charset="0"/>
                <a:ea typeface="Helvetica" charset="0"/>
                <a:cs typeface="Helvetica" charset="0"/>
                <a:sym typeface="Helvetica" charset="0"/>
              </a:rPr>
              <a:t>— it is a harsh-sounding word to a man of delicate nerves, but so it is. He must abandon the Presbyterian creed and cause, before he can get upon that foundation laid by the Christian's King, and before he can or will unite in the conflict which is to achieve the subjugation of the world to Christ. Yes, my friend, the mischiefs of the spirit of Presbyterianism have been great. You have felt them long enough to speak from knowledge, and from the heart. And you are a most competent witness that it has been 'endured long enough to afford experimental evidence of its wickedness and folly.' </a:t>
            </a:r>
            <a:r>
              <a:rPr lang="en-US" altLang="en-US" sz="2400" b="1">
                <a:solidFill>
                  <a:srgbClr val="000000"/>
                </a:solidFill>
                <a:latin typeface="Helvetica" charset="0"/>
                <a:ea typeface="Helvetica" charset="0"/>
                <a:cs typeface="Helvetica" charset="0"/>
                <a:sym typeface="Helvetica" charset="0"/>
              </a:rPr>
              <a:t>Come out of her, doctor</a:t>
            </a:r>
            <a:r>
              <a:rPr lang="en-US" altLang="en-US" sz="2400">
                <a:solidFill>
                  <a:srgbClr val="000000"/>
                </a:solidFill>
                <a:latin typeface="Helvetica" charset="0"/>
                <a:ea typeface="Helvetica" charset="0"/>
                <a:cs typeface="Helvetica" charset="0"/>
                <a:sym typeface="Helvetica" charset="0"/>
              </a:rPr>
              <a:t>. Some of them have been striving to force you out. Come out of your own accord, and place yourself upon that rock against which the gates of hell shall not prevail.</a:t>
            </a:r>
            <a:endParaRPr lang="en-US" altLang="en-US" sz="2400">
              <a:solidFill>
                <a:srgbClr val="000000"/>
              </a:solidFill>
              <a:latin typeface="Helvetica" charset="0"/>
              <a:ea typeface="ヒラギノ角ゴ ProN W3" charset="-128"/>
              <a:cs typeface="ヒラギノ角ゴ ProN W3" charset="-128"/>
              <a:sym typeface="Helvetica" charset="0"/>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200" y="266700"/>
            <a:ext cx="18081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iterate type="lt">
                                    <p:tmPct val="100000"/>
                                  </p:iterate>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750" fill="hold"/>
                                        <p:tgtEl>
                                          <p:spTgt spid="24578">
                                            <p:txEl>
                                              <p:pRg st="0" end="0"/>
                                            </p:txEl>
                                          </p:spTgt>
                                        </p:tgtEl>
                                        <p:attrNameLst>
                                          <p:attrName>ppt_w</p:attrName>
                                        </p:attrNameLst>
                                      </p:cBhvr>
                                      <p:tavLst>
                                        <p:tav tm="0" fmla="#ppt_w*sin(2.5*pi*$)">
                                          <p:val>
                                            <p:fltVal val="0"/>
                                          </p:val>
                                        </p:tav>
                                        <p:tav tm="100000">
                                          <p:val>
                                            <p:fltVal val="1"/>
                                          </p:val>
                                        </p:tav>
                                      </p:tavLst>
                                    </p:anim>
                                    <p:anim calcmode="lin" valueType="num">
                                      <p:cBhvr>
                                        <p:cTn id="8" dur="750" fill="hold"/>
                                        <p:tgtEl>
                                          <p:spTgt spid="2457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iterate type="lt">
                                    <p:tmPct val="100000"/>
                                  </p:iterate>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p:cTn id="13" dur="750" fill="hold"/>
                                        <p:tgtEl>
                                          <p:spTgt spid="24578">
                                            <p:txEl>
                                              <p:pRg st="1" end="1"/>
                                            </p:txEl>
                                          </p:spTgt>
                                        </p:tgtEl>
                                        <p:attrNameLst>
                                          <p:attrName>ppt_w</p:attrName>
                                        </p:attrNameLst>
                                      </p:cBhvr>
                                      <p:tavLst>
                                        <p:tav tm="0" fmla="#ppt_w*sin(2.5*pi*$)">
                                          <p:val>
                                            <p:fltVal val="0"/>
                                          </p:val>
                                        </p:tav>
                                        <p:tav tm="100000">
                                          <p:val>
                                            <p:fltVal val="1"/>
                                          </p:val>
                                        </p:tav>
                                      </p:tavLst>
                                    </p:anim>
                                    <p:anim calcmode="lin" valueType="num">
                                      <p:cBhvr>
                                        <p:cTn id="14" dur="750" fill="hold"/>
                                        <p:tgtEl>
                                          <p:spTgt spid="2457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noChangeArrowheads="1"/>
          </p:cNvSpPr>
          <p:nvPr>
            <p:ph type="title"/>
          </p:nvPr>
        </p:nvSpPr>
        <p:spPr>
          <a:xfrm>
            <a:off x="1016000" y="355600"/>
            <a:ext cx="8902700" cy="1854200"/>
          </a:xfrm>
          <a:ln/>
        </p:spPr>
        <p:txBody>
          <a:bodyPr/>
          <a:lstStyle/>
          <a:p>
            <a:r>
              <a:rPr lang="en-US" altLang="en-US" sz="5400" dirty="0"/>
              <a:t>John T. Johnson  1836</a:t>
            </a:r>
          </a:p>
        </p:txBody>
      </p:sp>
      <p:sp>
        <p:nvSpPr>
          <p:cNvPr id="25602" name="Rectangle 2"/>
          <p:cNvSpPr>
            <a:spLocks noChangeArrowheads="1"/>
          </p:cNvSpPr>
          <p:nvPr>
            <p:ph type="body" idx="1"/>
          </p:nvPr>
        </p:nvSpPr>
        <p:spPr>
          <a:xfrm>
            <a:off x="863600" y="2159000"/>
            <a:ext cx="10972800" cy="5867400"/>
          </a:xfrm>
          <a:ln/>
        </p:spPr>
        <p:txBody>
          <a:bodyPr/>
          <a:lstStyle/>
          <a:p>
            <a:pPr>
              <a:buFont typeface="Helvetica" charset="0"/>
              <a:buChar char="•"/>
            </a:pPr>
            <a:r>
              <a:rPr lang="en-US" altLang="en-US" sz="2400">
                <a:solidFill>
                  <a:srgbClr val="000000"/>
                </a:solidFill>
                <a:latin typeface="Tahoma" charset="0"/>
                <a:ea typeface="Tahoma" charset="0"/>
                <a:cs typeface="Tahoma" charset="0"/>
                <a:sym typeface="Tahoma" charset="0"/>
              </a:rPr>
              <a:t>“Yes, doctor, it is a matter of fact, and of painful regret, that the Protestant Churches 'have been contending whether a small remnant of men should go to heaven precisely in this or in some other way, while the world has been perishing around them.' There is but one remedy for all this evil; and he who is blind to it, or can not see it, must be the slave of a party, or of a human system. Come back to the Bible. We repeat with you, doctor, that 'it is time to cease from this limited enterprise. Jesus Christ has need of our harmonious exertion, and the world has need of it. Never can the world be emancipated until those who love our Lord, and the souls of men, are released by voluntary suffrage from the divisions, toils and irritations of a war establishment.' It would have sounded much better if the doctor had added, 'a war establishment of human origin.'”</a:t>
            </a:r>
            <a:endParaRPr lang="en-US" altLang="en-US" sz="2400">
              <a:solidFill>
                <a:srgbClr val="000000"/>
              </a:solidFill>
              <a:latin typeface="Tahoma" charset="0"/>
              <a:ea typeface="ヒラギノ角ゴ ProN W3" charset="-128"/>
              <a:cs typeface="ヒラギノ角ゴ ProN W3" charset="-128"/>
              <a:sym typeface="Tahoma" charset="0"/>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5300" y="266700"/>
            <a:ext cx="18081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iterate type="lt">
                                    <p:tmPct val="10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750" fill="hold"/>
                                        <p:tgtEl>
                                          <p:spTgt spid="25602"/>
                                        </p:tgtEl>
                                        <p:attrNameLst>
                                          <p:attrName>ppt_w</p:attrName>
                                        </p:attrNameLst>
                                      </p:cBhvr>
                                      <p:tavLst>
                                        <p:tav tm="0" fmla="#ppt_w*sin(2.5*pi*$)">
                                          <p:val>
                                            <p:fltVal val="0"/>
                                          </p:val>
                                        </p:tav>
                                        <p:tav tm="100000">
                                          <p:val>
                                            <p:fltVal val="1"/>
                                          </p:val>
                                        </p:tav>
                                      </p:tavLst>
                                    </p:anim>
                                    <p:anim calcmode="lin" valueType="num">
                                      <p:cBhvr>
                                        <p:cTn id="8" dur="750" fill="hold"/>
                                        <p:tgtEl>
                                          <p:spTgt spid="256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xfrm>
            <a:off x="1016000" y="292100"/>
            <a:ext cx="8369300" cy="1854200"/>
          </a:xfrm>
          <a:ln/>
        </p:spPr>
        <p:txBody>
          <a:bodyPr/>
          <a:lstStyle/>
          <a:p>
            <a:r>
              <a:rPr lang="en-US" altLang="en-US" sz="5400" dirty="0"/>
              <a:t>John T. Johnson  1836</a:t>
            </a:r>
          </a:p>
        </p:txBody>
      </p:sp>
      <p:sp>
        <p:nvSpPr>
          <p:cNvPr id="26626" name="Rectangle 2"/>
          <p:cNvSpPr>
            <a:spLocks noChangeArrowheads="1"/>
          </p:cNvSpPr>
          <p:nvPr>
            <p:ph type="body" idx="1"/>
          </p:nvPr>
        </p:nvSpPr>
        <p:spPr>
          <a:xfrm>
            <a:off x="812800" y="1587500"/>
            <a:ext cx="10972800" cy="8077200"/>
          </a:xfrm>
          <a:ln/>
        </p:spPr>
        <p:txBody>
          <a:bodyPr/>
          <a:lstStyle/>
          <a:p>
            <a:pPr>
              <a:buFont typeface="Helvetica" charset="0"/>
              <a:buChar char="•"/>
            </a:pPr>
            <a:r>
              <a:rPr lang="en-US" altLang="en-US" sz="2400" b="1">
                <a:solidFill>
                  <a:srgbClr val="000000"/>
                </a:solidFill>
                <a:latin typeface="Helvetica" charset="0"/>
                <a:ea typeface="Helvetica" charset="0"/>
                <a:cs typeface="Helvetica" charset="0"/>
                <a:sym typeface="Helvetica" charset="0"/>
              </a:rPr>
              <a:t>Dr. Beecher:</a:t>
            </a:r>
            <a:r>
              <a:rPr lang="en-US" altLang="en-US" sz="2400">
                <a:solidFill>
                  <a:srgbClr val="000000"/>
                </a:solidFill>
                <a:latin typeface="Helvetica" charset="0"/>
                <a:ea typeface="Helvetica" charset="0"/>
                <a:cs typeface="Helvetica" charset="0"/>
                <a:sym typeface="Helvetica" charset="0"/>
              </a:rPr>
              <a:t> “And may God grant that this generation pass not away </a:t>
            </a:r>
            <a:r>
              <a:rPr lang="en-US" altLang="en-US" sz="2400">
                <a:solidFill>
                  <a:srgbClr val="000000"/>
                </a:solidFill>
                <a:latin typeface="Helvetica" charset="0"/>
                <a:ea typeface="ヒラギノ角ゴ ProN W3" charset="-128"/>
                <a:cs typeface="ヒラギノ角ゴ ProN W3" charset="-128"/>
                <a:sym typeface="Helvetica" charset="0"/>
              </a:rPr>
              <a:t/>
            </a:r>
            <a:br>
              <a:rPr lang="en-US" altLang="en-US" sz="2400">
                <a:solidFill>
                  <a:srgbClr val="000000"/>
                </a:solidFill>
                <a:latin typeface="Helvetica" charset="0"/>
                <a:ea typeface="ヒラギノ角ゴ ProN W3" charset="-128"/>
                <a:cs typeface="ヒラギノ角ゴ ProN W3" charset="-128"/>
                <a:sym typeface="Helvetica" charset="0"/>
              </a:rPr>
            </a:br>
            <a:r>
              <a:rPr lang="en-US" altLang="en-US" sz="2400">
                <a:solidFill>
                  <a:srgbClr val="000000"/>
                </a:solidFill>
                <a:latin typeface="Helvetica" charset="0"/>
                <a:ea typeface="Helvetica" charset="0"/>
                <a:cs typeface="Helvetica" charset="0"/>
                <a:sym typeface="Helvetica" charset="0"/>
              </a:rPr>
              <a:t>before a delegation from all Christian denominations shall assemble </a:t>
            </a:r>
            <a:r>
              <a:rPr lang="en-US" altLang="en-US" sz="2400">
                <a:solidFill>
                  <a:srgbClr val="000000"/>
                </a:solidFill>
                <a:latin typeface="Helvetica" charset="0"/>
                <a:ea typeface="ヒラギノ角ゴ ProN W3" charset="-128"/>
                <a:cs typeface="ヒラギノ角ゴ ProN W3" charset="-128"/>
                <a:sym typeface="Helvetica" charset="0"/>
              </a:rPr>
              <a:t/>
            </a:r>
            <a:br>
              <a:rPr lang="en-US" altLang="en-US" sz="2400">
                <a:solidFill>
                  <a:srgbClr val="000000"/>
                </a:solidFill>
                <a:latin typeface="Helvetica" charset="0"/>
                <a:ea typeface="ヒラギノ角ゴ ProN W3" charset="-128"/>
                <a:cs typeface="ヒラギノ角ゴ ProN W3" charset="-128"/>
                <a:sym typeface="Helvetica" charset="0"/>
              </a:rPr>
            </a:br>
            <a:r>
              <a:rPr lang="en-US" altLang="en-US" sz="2400">
                <a:solidFill>
                  <a:srgbClr val="000000"/>
                </a:solidFill>
                <a:latin typeface="Helvetica" charset="0"/>
                <a:ea typeface="Helvetica" charset="0"/>
                <a:cs typeface="Helvetica" charset="0"/>
                <a:sym typeface="Helvetica" charset="0"/>
              </a:rPr>
              <a:t>to attend the funeral of bigotry and heresy, and to lay them so deep in the same grave, that they shall not rise until the trumpet of the arch-angel shall call them to judgment to answer for their crimes, and to receive the punishment of their deeds.”</a:t>
            </a:r>
            <a:endParaRPr lang="en-US" altLang="en-US" sz="2400">
              <a:solidFill>
                <a:srgbClr val="000000"/>
              </a:solidFill>
              <a:latin typeface="Helvetica" charset="0"/>
              <a:ea typeface="ヒラギノ角ゴ ProN W3" charset="-128"/>
              <a:cs typeface="ヒラギノ角ゴ ProN W3" charset="-128"/>
              <a:sym typeface="Helvetica" charset="0"/>
            </a:endParaRPr>
          </a:p>
          <a:p>
            <a:pPr>
              <a:buFont typeface="Helvetica" charset="0"/>
              <a:buChar char="•"/>
            </a:pPr>
            <a:r>
              <a:rPr lang="en-US" altLang="en-US" sz="2400" b="1">
                <a:solidFill>
                  <a:srgbClr val="000000"/>
                </a:solidFill>
                <a:latin typeface="Helvetica" charset="0"/>
                <a:ea typeface="Helvetica" charset="0"/>
                <a:cs typeface="Helvetica" charset="0"/>
                <a:sym typeface="Helvetica" charset="0"/>
              </a:rPr>
              <a:t>J.T. Johnson:</a:t>
            </a:r>
            <a:r>
              <a:rPr lang="en-US" altLang="en-US" sz="2400">
                <a:solidFill>
                  <a:srgbClr val="000000"/>
                </a:solidFill>
                <a:latin typeface="Helvetica" charset="0"/>
                <a:ea typeface="Helvetica" charset="0"/>
                <a:cs typeface="Helvetica" charset="0"/>
                <a:sym typeface="Helvetica" charset="0"/>
              </a:rPr>
              <a:t> “Brother Stone gives in his adhesion to the sentiments of the extract by a most cordial assent, and says amen! to the concluding prayer. Not so fast, brother Stone. I see the doctor has emphasized </a:t>
            </a:r>
            <a:r>
              <a:rPr lang="en-US" altLang="en-US" sz="2400" b="1">
                <a:solidFill>
                  <a:srgbClr val="000000"/>
                </a:solidFill>
                <a:latin typeface="Helvetica" charset="0"/>
                <a:ea typeface="Helvetica" charset="0"/>
                <a:cs typeface="Helvetica" charset="0"/>
                <a:sym typeface="Helvetica" charset="0"/>
              </a:rPr>
              <a:t>Christian denomination</a:t>
            </a:r>
            <a:r>
              <a:rPr lang="en-US" altLang="en-US" sz="2400">
                <a:solidFill>
                  <a:srgbClr val="000000"/>
                </a:solidFill>
                <a:latin typeface="Helvetica" charset="0"/>
                <a:ea typeface="Helvetica" charset="0"/>
                <a:cs typeface="Helvetica" charset="0"/>
                <a:sym typeface="Helvetica" charset="0"/>
              </a:rPr>
              <a:t>. You, like some of the rest of us, may not be included in the doctor's estimate of what is a Christian denomination. Now, it is very certain that if you and I belong to a </a:t>
            </a:r>
            <a:r>
              <a:rPr lang="en-US" altLang="en-US" sz="2400" b="1">
                <a:solidFill>
                  <a:srgbClr val="000000"/>
                </a:solidFill>
                <a:latin typeface="Helvetica" charset="0"/>
                <a:ea typeface="Helvetica" charset="0"/>
                <a:cs typeface="Helvetica" charset="0"/>
                <a:sym typeface="Helvetica" charset="0"/>
              </a:rPr>
              <a:t>Christian congregation</a:t>
            </a:r>
            <a:r>
              <a:rPr lang="en-US" altLang="en-US" sz="2400">
                <a:solidFill>
                  <a:srgbClr val="000000"/>
                </a:solidFill>
                <a:latin typeface="Helvetica" charset="0"/>
                <a:ea typeface="Helvetica" charset="0"/>
                <a:cs typeface="Helvetica" charset="0"/>
                <a:sym typeface="Helvetica" charset="0"/>
              </a:rPr>
              <a:t>, that the doctor does not. The congregations are too unlike to be the same. The Presbyterian Church is not the Church of our Lord Jesus Christ. He never founded such a Church, and never "has given the slightest intimation that he will acknowledge it as such.....In the meantime I would, as the doctor's best friend, beseech him to leave the ranks of 'bigotry and heresy' before 'the trumpet of the arch-angel shall call' him to judgment to answer for remaining in such ranks with a full knowledge of what he himself so justly condemns.”</a:t>
            </a:r>
            <a:endParaRPr lang="en-US" altLang="en-US" sz="2400">
              <a:solidFill>
                <a:srgbClr val="000000"/>
              </a:solidFill>
              <a:latin typeface="Helvetica" charset="0"/>
              <a:ea typeface="ヒラギノ角ゴ ProN W3" charset="-128"/>
              <a:cs typeface="ヒラギノ角ゴ ProN W3" charset="-128"/>
              <a:sym typeface="Helvetica" charset="0"/>
            </a:endParaRP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200" y="266700"/>
            <a:ext cx="18081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iterate type="lt">
                                    <p:tmPct val="100000"/>
                                  </p:iterate>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750" fill="hold"/>
                                        <p:tgtEl>
                                          <p:spTgt spid="26626">
                                            <p:txEl>
                                              <p:pRg st="0" end="0"/>
                                            </p:txEl>
                                          </p:spTgt>
                                        </p:tgtEl>
                                        <p:attrNameLst>
                                          <p:attrName>ppt_w</p:attrName>
                                        </p:attrNameLst>
                                      </p:cBhvr>
                                      <p:tavLst>
                                        <p:tav tm="0" fmla="#ppt_w*sin(2.5*pi*$)">
                                          <p:val>
                                            <p:fltVal val="0"/>
                                          </p:val>
                                        </p:tav>
                                        <p:tav tm="100000">
                                          <p:val>
                                            <p:fltVal val="1"/>
                                          </p:val>
                                        </p:tav>
                                      </p:tavLst>
                                    </p:anim>
                                    <p:anim calcmode="lin" valueType="num">
                                      <p:cBhvr>
                                        <p:cTn id="8" dur="750" fill="hold"/>
                                        <p:tgtEl>
                                          <p:spTgt spid="266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iterate type="lt">
                                    <p:tmPct val="100000"/>
                                  </p:iterate>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p:cTn id="13" dur="750" fill="hold"/>
                                        <p:tgtEl>
                                          <p:spTgt spid="26626">
                                            <p:txEl>
                                              <p:pRg st="1" end="1"/>
                                            </p:txEl>
                                          </p:spTgt>
                                        </p:tgtEl>
                                        <p:attrNameLst>
                                          <p:attrName>ppt_w</p:attrName>
                                        </p:attrNameLst>
                                      </p:cBhvr>
                                      <p:tavLst>
                                        <p:tav tm="0" fmla="#ppt_w*sin(2.5*pi*$)">
                                          <p:val>
                                            <p:fltVal val="0"/>
                                          </p:val>
                                        </p:tav>
                                        <p:tav tm="100000">
                                          <p:val>
                                            <p:fltVal val="1"/>
                                          </p:val>
                                        </p:tav>
                                      </p:tavLst>
                                    </p:anim>
                                    <p:anim calcmode="lin" valueType="num">
                                      <p:cBhvr>
                                        <p:cTn id="14" dur="750" fill="hold"/>
                                        <p:tgtEl>
                                          <p:spTgt spid="2662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ph type="title"/>
          </p:nvPr>
        </p:nvSpPr>
        <p:spPr>
          <a:xfrm>
            <a:off x="609600" y="647700"/>
            <a:ext cx="10972800" cy="1854200"/>
          </a:xfrm>
          <a:ln/>
        </p:spPr>
        <p:txBody>
          <a:bodyPr/>
          <a:lstStyle/>
          <a:p>
            <a:r>
              <a:rPr lang="en-US" altLang="en-US" sz="5400" dirty="0"/>
              <a:t>1923 Hardeman/Boswell Debate</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224213"/>
            <a:ext cx="96012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200" y="647700"/>
            <a:ext cx="19304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title"/>
          </p:nvPr>
        </p:nvSpPr>
        <p:spPr>
          <a:xfrm>
            <a:off x="438150" y="533400"/>
            <a:ext cx="10972800" cy="1854200"/>
          </a:xfrm>
          <a:ln/>
        </p:spPr>
        <p:txBody>
          <a:bodyPr/>
          <a:lstStyle/>
          <a:p>
            <a:r>
              <a:rPr lang="en-US" altLang="en-US" sz="5400" dirty="0"/>
              <a:t>1923 Hardeman/Boswell Debate</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3251200"/>
            <a:ext cx="100965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8675" name="Rectangle 3"/>
          <p:cNvSpPr>
            <a:spLocks/>
          </p:cNvSpPr>
          <p:nvPr/>
        </p:nvSpPr>
        <p:spPr bwMode="auto">
          <a:xfrm>
            <a:off x="6834188" y="5168900"/>
            <a:ext cx="61722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r>
              <a:rPr lang="en-US" altLang="en-US" sz="4200">
                <a:ea typeface="Baskerville" charset="0"/>
                <a:cs typeface="Baskerville" charset="0"/>
              </a:rPr>
              <a:t>-Hardeman’s Second Speech, May 31, 1923, </a:t>
            </a:r>
          </a:p>
          <a:p>
            <a:pPr algn="ctr"/>
            <a:r>
              <a:rPr lang="en-US" altLang="en-US" sz="4200">
                <a:ea typeface="Baskerville" charset="0"/>
                <a:cs typeface="Baskerville" charset="0"/>
              </a:rPr>
              <a:t>page 61,62</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800" y="533400"/>
            <a:ext cx="19304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1"/>
          <p:cNvSpPr>
            <a:spLocks noChangeArrowheads="1"/>
          </p:cNvSpPr>
          <p:nvPr>
            <p:ph type="title"/>
          </p:nvPr>
        </p:nvSpPr>
        <p:spPr>
          <a:xfrm>
            <a:off x="635000" y="266700"/>
            <a:ext cx="11493500" cy="5321300"/>
          </a:xfrm>
          <a:ln/>
        </p:spPr>
        <p:txBody>
          <a:bodyPr/>
          <a:lstStyle/>
          <a:p>
            <a:r>
              <a:rPr lang="en-US" altLang="en-US" sz="8800" dirty="0"/>
              <a:t>The Proposal Of Restoration Is Still The Same Today:</a:t>
            </a:r>
          </a:p>
        </p:txBody>
      </p:sp>
      <p:grpSp>
        <p:nvGrpSpPr>
          <p:cNvPr id="29698" name="Group 2"/>
          <p:cNvGrpSpPr>
            <a:grpSpLocks/>
          </p:cNvGrpSpPr>
          <p:nvPr/>
        </p:nvGrpSpPr>
        <p:grpSpPr bwMode="auto">
          <a:xfrm>
            <a:off x="635000" y="6134100"/>
            <a:ext cx="11518900" cy="2870200"/>
            <a:chOff x="0" y="0"/>
            <a:chExt cx="7256" cy="1808"/>
          </a:xfrm>
        </p:grpSpPr>
        <p:sp>
          <p:nvSpPr>
            <p:cNvPr id="29699" name="Rectangle 3"/>
            <p:cNvSpPr>
              <a:spLocks/>
            </p:cNvSpPr>
            <p:nvPr/>
          </p:nvSpPr>
          <p:spPr bwMode="auto">
            <a:xfrm>
              <a:off x="0" y="0"/>
              <a:ext cx="7240" cy="1720"/>
            </a:xfrm>
            <a:prstGeom prst="rect">
              <a:avLst/>
            </a:prstGeom>
            <a:noFill/>
            <a:ln>
              <a:noFill/>
            </a:ln>
            <a:effectLst>
              <a:outerShdw blurRad="25400" dist="50800" dir="135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alpha val="89848"/>
                    </a:srgbClr>
                  </a:solidFill>
                  <a:miter lim="800000"/>
                  <a:headEnd type="none" w="med" len="med"/>
                  <a:tailEnd type="none" w="med" len="med"/>
                </a14:hiddenLine>
              </a:ext>
            </a:extLst>
          </p:spPr>
          <p:txBody>
            <a:bodyPr lIns="0" tIns="0" rIns="0" bIns="0" anchor="b"/>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r>
                <a:rPr lang="en-US" altLang="en-US" sz="8000" dirty="0">
                  <a:solidFill>
                    <a:srgbClr val="FFFBEF"/>
                  </a:solidFill>
                  <a:latin typeface="Copperplate" charset="0"/>
                  <a:ea typeface="Copperplate" charset="0"/>
                  <a:cs typeface="Copperplate" charset="0"/>
                  <a:sym typeface="Copperplate" charset="0"/>
                </a:rPr>
                <a:t>Aim For Restoration!!!</a:t>
              </a:r>
            </a:p>
          </p:txBody>
        </p:sp>
        <p:sp>
          <p:nvSpPr>
            <p:cNvPr id="29700" name="Rectangle 4"/>
            <p:cNvSpPr>
              <a:spLocks/>
            </p:cNvSpPr>
            <p:nvPr/>
          </p:nvSpPr>
          <p:spPr bwMode="auto">
            <a:xfrm>
              <a:off x="136" y="8"/>
              <a:ext cx="7120" cy="1800"/>
            </a:xfrm>
            <a:prstGeom prst="rect">
              <a:avLst/>
            </a:prstGeom>
            <a:noFill/>
            <a:ln w="25400" cap="flat">
              <a:solidFill>
                <a:srgbClr val="000C3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96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wipe(down)">
                                      <p:cBhvr>
                                        <p:cTn id="11"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xfrm>
            <a:off x="635000" y="266700"/>
            <a:ext cx="11493500" cy="3225800"/>
          </a:xfrm>
          <a:ln/>
        </p:spPr>
        <p:txBody>
          <a:bodyPr/>
          <a:lstStyle/>
          <a:p>
            <a:r>
              <a:rPr lang="en-US" altLang="en-US"/>
              <a:t>Is Restoration Relevant Today?</a:t>
            </a:r>
          </a:p>
        </p:txBody>
      </p:sp>
      <p:sp>
        <p:nvSpPr>
          <p:cNvPr id="14338" name="Rectangle 2"/>
          <p:cNvSpPr>
            <a:spLocks noChangeArrowheads="1"/>
          </p:cNvSpPr>
          <p:nvPr>
            <p:ph type="body" idx="1"/>
          </p:nvPr>
        </p:nvSpPr>
        <p:spPr>
          <a:xfrm>
            <a:off x="393700" y="4559300"/>
            <a:ext cx="11988800" cy="4826000"/>
          </a:xfrm>
          <a:ln/>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4800" b="1">
                <a:solidFill>
                  <a:srgbClr val="FFFFFF"/>
                </a:solidFill>
                <a:latin typeface="Helena" charset="0"/>
                <a:ea typeface="Helena" charset="0"/>
                <a:cs typeface="Helena" charset="0"/>
                <a:sym typeface="Helena" charset="0"/>
              </a:rPr>
              <a:t>katarti÷zw </a:t>
            </a:r>
            <a:r>
              <a:rPr lang="en-US" altLang="en-US" sz="4800" i="1">
                <a:solidFill>
                  <a:srgbClr val="FFFFFF"/>
                </a:solidFill>
                <a:latin typeface="Rosetta" charset="0"/>
                <a:ea typeface="Rosetta" charset="0"/>
                <a:cs typeface="Rosetta" charset="0"/>
                <a:sym typeface="Rosetta" charset="0"/>
              </a:rPr>
              <a:t>katartizoœ</a:t>
            </a:r>
            <a:r>
              <a:rPr lang="en-US" altLang="en-US" sz="4800">
                <a:solidFill>
                  <a:srgbClr val="FFFFFF"/>
                </a:solidFill>
                <a:latin typeface="Rosetta" charset="0"/>
                <a:ea typeface="Rosetta" charset="0"/>
                <a:cs typeface="Rosetta" charset="0"/>
                <a:sym typeface="Rosetta" charset="0"/>
              </a:rPr>
              <a:t> - </a:t>
            </a:r>
            <a:r>
              <a:rPr lang="en-US" altLang="en-US" sz="4800">
                <a:solidFill>
                  <a:srgbClr val="FFFFFF"/>
                </a:solidFill>
              </a:rPr>
              <a:t>to complete thoroughly, i.e. repair (literally or figuratively) or adjust: — fit, frame, mend, (make) perfect(-ly join together), prepare, restore.</a:t>
            </a:r>
          </a:p>
          <a:p>
            <a:pPr lvl="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4800">
                <a:solidFill>
                  <a:srgbClr val="FFFFFF"/>
                </a:solidFill>
              </a:rPr>
              <a:t>       -Key Dictionary Of The Greek N.T.</a:t>
            </a: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ln/>
        </p:spPr>
        <p:txBody>
          <a:bodyPr/>
          <a:lstStyle/>
          <a:p>
            <a:r>
              <a:rPr lang="en-US" altLang="en-US"/>
              <a:t>Is Restoration Relevant Today?</a:t>
            </a:r>
          </a:p>
        </p:txBody>
      </p:sp>
      <p:sp>
        <p:nvSpPr>
          <p:cNvPr id="15362" name="Rectangle 2"/>
          <p:cNvSpPr>
            <a:spLocks noChangeArrowheads="1"/>
          </p:cNvSpPr>
          <p:nvPr>
            <p:ph type="body" idx="1"/>
          </p:nvPr>
        </p:nvSpPr>
        <p:spPr>
          <a:ln/>
        </p:spPr>
        <p:txBody>
          <a:bodyPr/>
          <a:lstStyle/>
          <a:p>
            <a:r>
              <a:rPr lang="en-US" altLang="en-US"/>
              <a:t>It Is Our Prayer - v.9</a:t>
            </a:r>
          </a:p>
          <a:p>
            <a:r>
              <a:rPr lang="en-US" altLang="en-US"/>
              <a:t>It Is Our Pledge - v.10</a:t>
            </a:r>
          </a:p>
          <a:p>
            <a:r>
              <a:rPr lang="en-US" altLang="en-US"/>
              <a:t>It Is Our Proposal - v.11</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left)">
                                      <p:cBhvr>
                                        <p:cTn id="7" dur="500"/>
                                        <p:tgtEl>
                                          <p:spTgt spid="1536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Effect transition="in" filter="wipe(left)">
                                      <p:cBhvr>
                                        <p:cTn id="11" dur="500"/>
                                        <p:tgtEl>
                                          <p:spTgt spid="1536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animEffect transition="in" filter="wipe(left)">
                                      <p:cBhvr>
                                        <p:cTn id="15"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5"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a:ln/>
        </p:spPr>
        <p:txBody>
          <a:bodyPr/>
          <a:lstStyle/>
          <a:p>
            <a:r>
              <a:rPr lang="en-US" altLang="en-US"/>
              <a:t>The Prayer Of restoration - v.9</a:t>
            </a:r>
          </a:p>
        </p:txBody>
      </p:sp>
      <p:sp>
        <p:nvSpPr>
          <p:cNvPr id="16386" name="Rectangle 2"/>
          <p:cNvSpPr>
            <a:spLocks noChangeArrowheads="1"/>
          </p:cNvSpPr>
          <p:nvPr>
            <p:ph type="body" idx="1"/>
          </p:nvPr>
        </p:nvSpPr>
        <p:spPr>
          <a:xfrm>
            <a:off x="469900" y="3200400"/>
            <a:ext cx="12065000" cy="5219700"/>
          </a:xfrm>
          <a:ln/>
        </p:spPr>
        <p:txBody>
          <a:bodyPr/>
          <a:lstStyle/>
          <a:p>
            <a:r>
              <a:rPr lang="en-US" altLang="en-US">
                <a:solidFill>
                  <a:srgbClr val="1A1A1A"/>
                </a:solidFill>
              </a:rPr>
              <a:t>Solomon’s Prayer For Restoration - 2 Chronicles 6 </a:t>
            </a:r>
          </a:p>
          <a:p>
            <a:r>
              <a:rPr lang="en-US" altLang="en-US">
                <a:solidFill>
                  <a:srgbClr val="1A1A1A"/>
                </a:solidFill>
              </a:rPr>
              <a:t>Nehemiahs’ Prayer For Restoration - Nehemiah 1:3-11</a:t>
            </a:r>
          </a:p>
          <a:p>
            <a:r>
              <a:rPr lang="en-US" altLang="en-US">
                <a:solidFill>
                  <a:srgbClr val="1A1A1A"/>
                </a:solidFill>
              </a:rPr>
              <a:t>Paul’s Prayer For Restoration - Ephesians 3:14-19</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fill="hold"/>
                                        <p:tgtEl>
                                          <p:spTgt spid="1638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ln/>
        </p:spPr>
        <p:txBody>
          <a:bodyPr/>
          <a:lstStyle/>
          <a:p>
            <a:r>
              <a:rPr lang="en-US" altLang="en-US"/>
              <a:t>The Pledge Of Restoration - v.10</a:t>
            </a:r>
          </a:p>
        </p:txBody>
      </p:sp>
      <p:sp>
        <p:nvSpPr>
          <p:cNvPr id="17410" name="Rectangle 2"/>
          <p:cNvSpPr>
            <a:spLocks noChangeArrowheads="1"/>
          </p:cNvSpPr>
          <p:nvPr>
            <p:ph type="body" idx="1"/>
          </p:nvPr>
        </p:nvSpPr>
        <p:spPr>
          <a:xfrm>
            <a:off x="406400" y="2768600"/>
            <a:ext cx="12369800" cy="6680200"/>
          </a:xfrm>
          <a:ln/>
        </p:spPr>
        <p:txBody>
          <a:bodyPr/>
          <a:lstStyle/>
          <a:p>
            <a:r>
              <a:rPr lang="en-US" altLang="en-US">
                <a:solidFill>
                  <a:srgbClr val="1A1A1A"/>
                </a:solidFill>
              </a:rPr>
              <a:t>“As For Me And My House” - Joshua 24:15</a:t>
            </a:r>
          </a:p>
          <a:p>
            <a:r>
              <a:rPr lang="en-US" altLang="en-US">
                <a:solidFill>
                  <a:srgbClr val="1A1A1A"/>
                </a:solidFill>
              </a:rPr>
              <a:t>“Teaching Them To Observe All Things I Have Commanded You” - Jesus, Matthew 28:20</a:t>
            </a:r>
          </a:p>
          <a:p>
            <a:r>
              <a:rPr lang="en-US" altLang="en-US">
                <a:solidFill>
                  <a:srgbClr val="1A1A1A"/>
                </a:solidFill>
              </a:rPr>
              <a:t>“And what you have heard from me in the presence of many witnesses entrust to faithful men  who will be able to teach others also.” - Paul, 2 Timothy 2:2</a:t>
            </a:r>
          </a:p>
          <a:p>
            <a:r>
              <a:rPr lang="en-US" altLang="en-US">
                <a:solidFill>
                  <a:srgbClr val="1A1A1A"/>
                </a:solidFill>
              </a:rPr>
              <a:t>“We will speak where the Bible speaks, and remains silent where the Bible is silent.” - Thomas Campbell - 1809</a:t>
            </a: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500" fill="hold"/>
                                        <p:tgtEl>
                                          <p:spTgt spid="174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0">
                                            <p:txEl>
                                              <p:pRg st="2" end="2"/>
                                            </p:txEl>
                                          </p:spTgt>
                                        </p:tgtEl>
                                        <p:attrNameLst>
                                          <p:attrName>style.visibility</p:attrName>
                                        </p:attrNameLst>
                                      </p:cBhvr>
                                      <p:to>
                                        <p:strVal val="visible"/>
                                      </p:to>
                                    </p:set>
                                    <p:anim calcmode="lin" valueType="num">
                                      <p:cBhvr additive="base">
                                        <p:cTn id="19" dur="500" fill="hold"/>
                                        <p:tgtEl>
                                          <p:spTgt spid="174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0">
                                            <p:txEl>
                                              <p:pRg st="3" end="3"/>
                                            </p:txEl>
                                          </p:spTgt>
                                        </p:tgtEl>
                                        <p:attrNameLst>
                                          <p:attrName>style.visibility</p:attrName>
                                        </p:attrNameLst>
                                      </p:cBhvr>
                                      <p:to>
                                        <p:strVal val="visible"/>
                                      </p:to>
                                    </p:set>
                                    <p:anim calcmode="lin" valueType="num">
                                      <p:cBhvr additive="base">
                                        <p:cTn id="25" dur="500" fill="hold"/>
                                        <p:tgtEl>
                                          <p:spTgt spid="174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a:lstStyle/>
          <a:p>
            <a:r>
              <a:rPr lang="en-US" altLang="en-US"/>
              <a:t>The Proposal Of Restoration - v.11</a:t>
            </a:r>
          </a:p>
        </p:txBody>
      </p:sp>
      <p:sp>
        <p:nvSpPr>
          <p:cNvPr id="18434" name="Rectangle 2"/>
          <p:cNvSpPr>
            <a:spLocks noChangeArrowheads="1"/>
          </p:cNvSpPr>
          <p:nvPr>
            <p:ph type="body" idx="1"/>
          </p:nvPr>
        </p:nvSpPr>
        <p:spPr>
          <a:xfrm>
            <a:off x="1016000" y="2971800"/>
            <a:ext cx="10972800" cy="5715000"/>
          </a:xfrm>
          <a:ln/>
        </p:spPr>
        <p:txBody>
          <a:bodyPr/>
          <a:lstStyle/>
          <a:p>
            <a:r>
              <a:rPr lang="en-US" altLang="en-US">
                <a:solidFill>
                  <a:srgbClr val="1A1A1A"/>
                </a:solidFill>
              </a:rPr>
              <a:t>Barton W. Stone - 1801</a:t>
            </a:r>
          </a:p>
          <a:p>
            <a:r>
              <a:rPr lang="en-US" altLang="en-US">
                <a:solidFill>
                  <a:srgbClr val="1A1A1A"/>
                </a:solidFill>
              </a:rPr>
              <a:t>John Smith - 1832</a:t>
            </a:r>
          </a:p>
          <a:p>
            <a:r>
              <a:rPr lang="en-US" altLang="en-US">
                <a:solidFill>
                  <a:srgbClr val="1A1A1A"/>
                </a:solidFill>
              </a:rPr>
              <a:t>John T. Johnson - 1836</a:t>
            </a:r>
          </a:p>
          <a:p>
            <a:r>
              <a:rPr lang="en-US" altLang="en-US">
                <a:solidFill>
                  <a:srgbClr val="1A1A1A"/>
                </a:solidFill>
              </a:rPr>
              <a:t>N.B. Hardeman - 1923</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 calcmode="lin" valueType="num">
                                      <p:cBhvr additive="base">
                                        <p:cTn id="12" dur="500" fill="hold"/>
                                        <p:tgtEl>
                                          <p:spTgt spid="1843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 calcmode="lin" valueType="num">
                                      <p:cBhvr additive="base">
                                        <p:cTn id="17" dur="500" fill="hold"/>
                                        <p:tgtEl>
                                          <p:spTgt spid="1843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4">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 calcmode="lin" valueType="num">
                                      <p:cBhvr additive="base">
                                        <p:cTn id="22" dur="500" fill="hold"/>
                                        <p:tgtEl>
                                          <p:spTgt spid="1843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843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bldLvl="5"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ph type="title"/>
          </p:nvPr>
        </p:nvSpPr>
        <p:spPr>
          <a:xfrm>
            <a:off x="1016000" y="190500"/>
            <a:ext cx="10972800" cy="1854200"/>
          </a:xfrm>
          <a:ln/>
        </p:spPr>
        <p:txBody>
          <a:bodyPr/>
          <a:lstStyle/>
          <a:p>
            <a:r>
              <a:rPr lang="en-US" altLang="en-US"/>
              <a:t>B.W. Stone’s Battle With Calvinism</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2032000"/>
            <a:ext cx="9182100" cy="76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168400"/>
            <a:ext cx="17145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prism dir="d"/>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a:xfrm>
            <a:off x="1016000" y="457200"/>
            <a:ext cx="10972800" cy="1854200"/>
          </a:xfrm>
          <a:ln/>
        </p:spPr>
        <p:txBody>
          <a:bodyPr/>
          <a:lstStyle/>
          <a:p>
            <a:r>
              <a:rPr lang="en-US" altLang="en-US"/>
              <a:t>B.W. Stone’s Battle With Calvinism</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2857500"/>
            <a:ext cx="77978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2266950"/>
            <a:ext cx="20129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xfrm>
            <a:off x="317500" y="190500"/>
            <a:ext cx="12331700" cy="1854200"/>
          </a:xfrm>
          <a:ln/>
        </p:spPr>
        <p:txBody>
          <a:bodyPr/>
          <a:lstStyle/>
          <a:p>
            <a:r>
              <a:rPr lang="en-US" altLang="en-US"/>
              <a:t>Unity Meeting</a:t>
            </a:r>
            <a:br>
              <a:rPr lang="en-US" altLang="en-US"/>
            </a:br>
            <a:r>
              <a:rPr lang="en-US" altLang="en-US"/>
              <a:t>Lexington, Ky, Jan.1, 1832</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11400"/>
            <a:ext cx="5995988" cy="732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7" name="Rectangle 3"/>
          <p:cNvSpPr>
            <a:spLocks/>
          </p:cNvSpPr>
          <p:nvPr/>
        </p:nvSpPr>
        <p:spPr bwMode="auto">
          <a:xfrm>
            <a:off x="7302500" y="2432050"/>
            <a:ext cx="53213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marL="342900" indent="-342900"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r>
              <a:rPr lang="en-US" altLang="en-US" sz="3600">
                <a:latin typeface="Tahoma" charset="0"/>
                <a:ea typeface="Tahoma" charset="0"/>
                <a:cs typeface="Tahoma" charset="0"/>
                <a:sym typeface="Tahoma" charset="0"/>
              </a:rPr>
              <a:t>  “Let us, then my brethren, be no longer Campbellites or Stoneites, New Lights or Old Lights, or any other kind of lights, but let us come to the Bible, and to the Bible alone, as the only book in the world that can give us all the light we need.”</a:t>
            </a:r>
            <a:r>
              <a:rPr lang="en-US" altLang="en-US" sz="3600" b="1">
                <a:latin typeface="Helvetica" charset="0"/>
                <a:ea typeface="Helvetica" charset="0"/>
                <a:cs typeface="Helvetica" charset="0"/>
                <a:sym typeface="Helvetica" charset="0"/>
              </a:rPr>
              <a:t> </a:t>
            </a:r>
            <a:r>
              <a:rPr lang="en-US" altLang="en-US" sz="3600">
                <a:latin typeface="Helvetica" charset="0"/>
                <a:ea typeface="Helvetica" charset="0"/>
                <a:cs typeface="Helvetica" charset="0"/>
                <a:sym typeface="Helvetica" charset="0"/>
              </a:rPr>
              <a:t>— John Smith</a:t>
            </a:r>
          </a:p>
        </p:txBody>
      </p:sp>
      <p:sp>
        <p:nvSpPr>
          <p:cNvPr id="21508" name="Rectangle 4"/>
          <p:cNvSpPr>
            <a:spLocks/>
          </p:cNvSpPr>
          <p:nvPr/>
        </p:nvSpPr>
        <p:spPr bwMode="auto">
          <a:xfrm>
            <a:off x="1347788" y="8686800"/>
            <a:ext cx="18272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Baskerville" charset="0"/>
              </a:defRPr>
            </a:lvl1pPr>
            <a:lvl2pPr algn="l">
              <a:defRPr sz="1200">
                <a:solidFill>
                  <a:schemeClr val="tx1"/>
                </a:solidFill>
                <a:latin typeface="Baskerville" charset="0"/>
              </a:defRPr>
            </a:lvl2pPr>
            <a:lvl3pPr algn="l">
              <a:defRPr sz="1200">
                <a:solidFill>
                  <a:schemeClr val="tx1"/>
                </a:solidFill>
                <a:latin typeface="Baskerville" charset="0"/>
              </a:defRPr>
            </a:lvl3pPr>
            <a:lvl4pPr algn="l">
              <a:defRPr sz="1200">
                <a:solidFill>
                  <a:schemeClr val="tx1"/>
                </a:solidFill>
                <a:latin typeface="Baskerville" charset="0"/>
              </a:defRPr>
            </a:lvl4pPr>
            <a:lvl5pPr algn="l">
              <a:defRPr sz="1200">
                <a:solidFill>
                  <a:schemeClr val="tx1"/>
                </a:solidFill>
                <a:latin typeface="Baskerville" charset="0"/>
              </a:defRPr>
            </a:lvl5pPr>
            <a:lvl6pPr fontAlgn="base">
              <a:spcBef>
                <a:spcPct val="0"/>
              </a:spcBef>
              <a:spcAft>
                <a:spcPct val="0"/>
              </a:spcAft>
              <a:defRPr sz="1200">
                <a:solidFill>
                  <a:schemeClr val="tx1"/>
                </a:solidFill>
                <a:latin typeface="Baskerville" charset="0"/>
              </a:defRPr>
            </a:lvl6pPr>
            <a:lvl7pPr fontAlgn="base">
              <a:spcBef>
                <a:spcPct val="0"/>
              </a:spcBef>
              <a:spcAft>
                <a:spcPct val="0"/>
              </a:spcAft>
              <a:defRPr sz="1200">
                <a:solidFill>
                  <a:schemeClr val="tx1"/>
                </a:solidFill>
                <a:latin typeface="Baskerville" charset="0"/>
              </a:defRPr>
            </a:lvl7pPr>
            <a:lvl8pPr fontAlgn="base">
              <a:spcBef>
                <a:spcPct val="0"/>
              </a:spcBef>
              <a:spcAft>
                <a:spcPct val="0"/>
              </a:spcAft>
              <a:defRPr sz="1200">
                <a:solidFill>
                  <a:schemeClr val="tx1"/>
                </a:solidFill>
                <a:latin typeface="Baskerville" charset="0"/>
              </a:defRPr>
            </a:lvl8pPr>
            <a:lvl9pPr fontAlgn="base">
              <a:spcBef>
                <a:spcPct val="0"/>
              </a:spcBef>
              <a:spcAft>
                <a:spcPct val="0"/>
              </a:spcAft>
              <a:defRPr sz="1200">
                <a:solidFill>
                  <a:schemeClr val="tx1"/>
                </a:solidFill>
                <a:latin typeface="Baskerville" charset="0"/>
              </a:defRPr>
            </a:lvl9pPr>
          </a:lstStyle>
          <a:p>
            <a:pPr algn="ctr"/>
            <a:r>
              <a:rPr lang="en-US" altLang="en-US" sz="2800">
                <a:latin typeface="Tahoma" charset="0"/>
                <a:ea typeface="Tahoma" charset="0"/>
                <a:cs typeface="Tahoma" charset="0"/>
                <a:sym typeface="Tahoma" charset="0"/>
              </a:rPr>
              <a:t>B.W. Stone</a:t>
            </a:r>
          </a:p>
        </p:txBody>
      </p:sp>
    </p:spTree>
  </p:cSld>
  <p:clrMapOvr>
    <a:masterClrMapping/>
  </p:clrMapOvr>
  <mc:AlternateContent xmlns:mc="http://schemas.openxmlformats.org/markup-compatibility/2006">
    <mc:Choice xmlns:p14="http://schemas.microsoft.com/office/powerpoint/2010/main" Requires="p14">
      <p:transition spd="slow">
        <p14:prism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5B5648"/>
      </a:dk1>
      <a:lt1>
        <a:srgbClr val="A4A9B7"/>
      </a:lt1>
      <a:dk2>
        <a:srgbClr val="000000"/>
      </a:dk2>
      <a:lt2>
        <a:srgbClr val="333333"/>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Subtitle">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Blank">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ullets">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Bullets">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2 Column">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Bullets - 2 Column">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Bullets">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mp; Bullets - Right">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Bullets - Right">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mp; Bullets - Left">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amp; Bullets - Left">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Top">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 Top">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Center">
  <a:themeElements>
    <a:clrScheme name="">
      <a:dk1>
        <a:srgbClr val="5B5648"/>
      </a:dk1>
      <a:lt1>
        <a:srgbClr val="A4A9B7"/>
      </a:lt1>
      <a:dk2>
        <a:srgbClr val="000000"/>
      </a:dk2>
      <a:lt2>
        <a:srgbClr val="333333"/>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 Center">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Bullets &amp; Photo">
  <a:themeElements>
    <a:clrScheme name="">
      <a:dk1>
        <a:srgbClr val="5B5648"/>
      </a:dk1>
      <a:lt1>
        <a:srgbClr val="A4A9B7"/>
      </a:lt1>
      <a:dk2>
        <a:srgbClr val="000000"/>
      </a:dk2>
      <a:lt2>
        <a:srgbClr val="808080"/>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Title, Bullets &amp; Photo">
      <a:majorFont>
        <a:latin typeface="Copperplate"/>
        <a:ea typeface="ヒラギノ明朝 ProN W3"/>
        <a:cs typeface="ヒラギノ明朝 ProN W3"/>
      </a:majorFont>
      <a:minorFont>
        <a:latin typeface="Baskervill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Horizontal">
  <a:themeElements>
    <a:clrScheme name="">
      <a:dk1>
        <a:srgbClr val="5B5648"/>
      </a:dk1>
      <a:lt1>
        <a:srgbClr val="A4A9B7"/>
      </a:lt1>
      <a:dk2>
        <a:srgbClr val="000000"/>
      </a:dk2>
      <a:lt2>
        <a:srgbClr val="333333"/>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Photo - Horizont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hoto - Vertical">
  <a:themeElements>
    <a:clrScheme name="">
      <a:dk1>
        <a:srgbClr val="5B5648"/>
      </a:dk1>
      <a:lt1>
        <a:srgbClr val="A4A9B7"/>
      </a:lt1>
      <a:dk2>
        <a:srgbClr val="000000"/>
      </a:dk2>
      <a:lt2>
        <a:srgbClr val="333333"/>
      </a:lt2>
      <a:accent1>
        <a:srgbClr val="BBE0E3"/>
      </a:accent1>
      <a:accent2>
        <a:srgbClr val="333399"/>
      </a:accent2>
      <a:accent3>
        <a:srgbClr val="CFD1D8"/>
      </a:accent3>
      <a:accent4>
        <a:srgbClr val="4C483C"/>
      </a:accent4>
      <a:accent5>
        <a:srgbClr val="DAEDEF"/>
      </a:accent5>
      <a:accent6>
        <a:srgbClr val="2D2D8A"/>
      </a:accent6>
      <a:hlink>
        <a:srgbClr val="009999"/>
      </a:hlink>
      <a:folHlink>
        <a:srgbClr val="99CC00"/>
      </a:folHlink>
    </a:clrScheme>
    <a:fontScheme name="Photo - Vertical">
      <a:majorFont>
        <a:latin typeface="Copperplate"/>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12F2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5B5648"/>
            </a:solidFill>
            <a:effectLst/>
            <a:latin typeface="Baskerville" charset="0"/>
            <a:ea typeface="ヒラギノ明朝 ProN W3" charset="-128"/>
            <a:cs typeface="ヒラギノ明朝 ProN W3" charset="-128"/>
            <a:sym typeface="Baskerville"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Pages>0</Pages>
  <Words>1169</Words>
  <Characters>0</Characters>
  <Application>Microsoft Macintosh PowerPoint</Application>
  <PresentationFormat>Custom</PresentationFormat>
  <Lines>0</Lines>
  <Paragraphs>48</Paragraphs>
  <Slides>17</Slides>
  <Notes>0</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17</vt:i4>
      </vt:variant>
    </vt:vector>
  </HeadingPairs>
  <TitlesOfParts>
    <vt:vector size="37" baseType="lpstr">
      <vt:lpstr>Baskerville</vt:lpstr>
      <vt:lpstr>ヒラギノ明朝 ProN W3</vt:lpstr>
      <vt:lpstr>Copperplate</vt:lpstr>
      <vt:lpstr>Helena</vt:lpstr>
      <vt:lpstr>Rosetta</vt:lpstr>
      <vt:lpstr>Tahoma</vt:lpstr>
      <vt:lpstr>Helvetica</vt:lpstr>
      <vt:lpstr>ヒラギノ角ゴ ProN W3</vt:lpstr>
      <vt:lpstr>Title &amp; Subtitle</vt:lpstr>
      <vt:lpstr>Title &amp; Bullets</vt:lpstr>
      <vt:lpstr>Title &amp; Bullets - Right</vt:lpstr>
      <vt:lpstr>Title &amp; Bullets - Left</vt:lpstr>
      <vt:lpstr>Title - Top</vt:lpstr>
      <vt:lpstr>Title - Center</vt:lpstr>
      <vt:lpstr>Title, Bullets &amp; Photo</vt:lpstr>
      <vt:lpstr>Photo - Horizontal</vt:lpstr>
      <vt:lpstr>Photo - Vertical</vt:lpstr>
      <vt:lpstr>Blank</vt:lpstr>
      <vt:lpstr>Bullets</vt:lpstr>
      <vt:lpstr>Title &amp; Bullets - 2 Column</vt:lpstr>
      <vt:lpstr>Is Restoration Relevant Today?</vt:lpstr>
      <vt:lpstr>Is Restoration Relevant Today?</vt:lpstr>
      <vt:lpstr>Is Restoration Relevant Today?</vt:lpstr>
      <vt:lpstr>The Prayer Of restoration - v.9</vt:lpstr>
      <vt:lpstr>The Pledge Of Restoration - v.10</vt:lpstr>
      <vt:lpstr>The Proposal Of Restoration - v.11</vt:lpstr>
      <vt:lpstr>B.W. Stone’s Battle With Calvinism</vt:lpstr>
      <vt:lpstr>B.W. Stone’s Battle With Calvinism</vt:lpstr>
      <vt:lpstr>Unity Meeting Lexington, Ky, Jan.1, 1832</vt:lpstr>
      <vt:lpstr>John T. Johnson 1836</vt:lpstr>
      <vt:lpstr>John T. Johnson  1836</vt:lpstr>
      <vt:lpstr>John T. Johnson  1836</vt:lpstr>
      <vt:lpstr>John T. Johnson  1836</vt:lpstr>
      <vt:lpstr>John T. Johnson  1836</vt:lpstr>
      <vt:lpstr>1923 Hardeman/Boswell Debate</vt:lpstr>
      <vt:lpstr>1923 Hardeman/Boswell Debate</vt:lpstr>
      <vt:lpstr>The Proposal Of Restoration Is Still The Same Today:</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Restoration Relevant Today?</dc:title>
  <dc:subject/>
  <dc:creator/>
  <cp:keywords/>
  <dc:description/>
  <cp:lastModifiedBy>Scott Harp</cp:lastModifiedBy>
  <cp:revision>1</cp:revision>
  <dcterms:modified xsi:type="dcterms:W3CDTF">2018-01-15T14:04:09Z</dcterms:modified>
</cp:coreProperties>
</file>