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67" r:id="rId3"/>
    <p:sldId id="265" r:id="rId4"/>
    <p:sldId id="273" r:id="rId5"/>
    <p:sldId id="271" r:id="rId6"/>
    <p:sldId id="263" r:id="rId7"/>
    <p:sldId id="266" r:id="rId8"/>
    <p:sldId id="261" r:id="rId9"/>
    <p:sldId id="260" r:id="rId10"/>
    <p:sldId id="258" r:id="rId11"/>
    <p:sldId id="270" r:id="rId12"/>
    <p:sldId id="272" r:id="rId13"/>
    <p:sldId id="269" r:id="rId14"/>
    <p:sldId id="274" r:id="rId15"/>
    <p:sldId id="25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827F"/>
    <a:srgbClr val="D1D1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140"/>
    <p:restoredTop sz="94694"/>
  </p:normalViewPr>
  <p:slideViewPr>
    <p:cSldViewPr snapToGrid="0">
      <p:cViewPr varScale="1">
        <p:scale>
          <a:sx n="110" d="100"/>
          <a:sy n="110" d="100"/>
        </p:scale>
        <p:origin x="200" y="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87AAA-424C-6ECF-0D72-A0551B633C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139538-7934-5CA2-CBCD-27DDEF9635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DD2320-D0F3-2051-4823-6B95E3A6C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64E1C-FB3A-8B42-9DF5-ACEDBC028AD8}" type="datetimeFigureOut">
              <a:rPr lang="en-US" smtClean="0"/>
              <a:t>2/5/23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4117FB-E681-24C5-9C5F-5EEE3D165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9A6BEB-F541-3EE7-8359-159910F00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E63C-3D91-CE4B-9406-1D4191651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004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C0D54-59BF-2517-F3B3-4AB9E7F15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F46966-4991-3707-6406-A4C4A8906E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D3A273-793C-9A98-91B0-6D1037FB6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64E1C-FB3A-8B42-9DF5-ACEDBC028AD8}" type="datetimeFigureOut">
              <a:rPr lang="en-US" smtClean="0"/>
              <a:t>2/5/23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56FCAF-221C-E412-A45A-AC57A22AF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C3FD2F-7367-E436-7FEE-FDF530F79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E63C-3D91-CE4B-9406-1D4191651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262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039B33-8AE9-25CF-7993-038D3BC3B2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F6F984-084F-F619-47B3-794A794F4C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D5C099-5563-2E3A-8772-A940F2F73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64E1C-FB3A-8B42-9DF5-ACEDBC028AD8}" type="datetimeFigureOut">
              <a:rPr lang="en-US" smtClean="0"/>
              <a:t>2/5/23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E11B50-BFF3-A7D3-36C7-01403DEAB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B48BB7-7421-AE24-350E-8C886C36D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E63C-3D91-CE4B-9406-1D4191651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752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4C347-33D4-465C-AD1C-D0E8AC293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3E378B-A682-7446-BE1E-5A61F6F76F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FC1634-2307-697E-81DC-CF95175FD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64E1C-FB3A-8B42-9DF5-ACEDBC028AD8}" type="datetimeFigureOut">
              <a:rPr lang="en-US" smtClean="0"/>
              <a:t>2/5/23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AC7C1A-7270-7ABC-6F5D-F53F195C5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B66E92-8670-B9F2-4793-CD9F5AE19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E63C-3D91-CE4B-9406-1D4191651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967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680A0-E0CF-82D6-43E1-D8289DB05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4A22C1-81C5-A85E-20DE-BE78AA450D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3E463C-53B5-F39D-BF93-0F8D62777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64E1C-FB3A-8B42-9DF5-ACEDBC028AD8}" type="datetimeFigureOut">
              <a:rPr lang="en-US" smtClean="0"/>
              <a:t>2/5/23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50471-863D-F0D6-FC8D-FC05EDBE2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CE0768-7242-4F96-8E18-D97099D2F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E63C-3D91-CE4B-9406-1D4191651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696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D3950-260D-0330-9AF4-6B7E45543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D1C843-1CF5-BE10-E312-777DE28420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D5565D-375C-EE57-1FBA-EAD8007169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2FE68E-11DA-42B9-66C6-65FCAB276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64E1C-FB3A-8B42-9DF5-ACEDBC028AD8}" type="datetimeFigureOut">
              <a:rPr lang="en-US" smtClean="0"/>
              <a:t>2/5/23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B85476-7274-5248-F34A-A24A8ABD4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51DCC1-5515-6E6A-EDE1-EC39D3EB3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E63C-3D91-CE4B-9406-1D4191651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49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FB13B-F334-2D94-9EAE-4B0E3DDDF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00DD18-DAF6-2123-7629-0862971DF7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971262-ABC8-8D50-A08C-ECB5C2990E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E5A186-0C93-A315-A802-AFA155C92C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75EF24-2F50-02F1-7BC9-93FB38CFE0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7246EF-FCEA-FE37-7CAE-C058BE798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64E1C-FB3A-8B42-9DF5-ACEDBC028AD8}" type="datetimeFigureOut">
              <a:rPr lang="en-US" smtClean="0"/>
              <a:t>2/5/23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D037A1-CA6A-C234-6696-EE47FA4FE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01CAD6-C88F-644D-2A43-DB6F97336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E63C-3D91-CE4B-9406-1D4191651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079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4BCA2-A899-C890-C292-B75753B0B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B63E77-89EB-9B6B-A355-1764936B8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64E1C-FB3A-8B42-9DF5-ACEDBC028AD8}" type="datetimeFigureOut">
              <a:rPr lang="en-US" smtClean="0"/>
              <a:t>2/5/23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ED62B4-DF63-39D5-C7DB-0C3587E48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54C721-DCE3-3830-3D6E-B0BF2B4D3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E63C-3D91-CE4B-9406-1D4191651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146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2FA58B-C085-1807-C512-448EA40A8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64E1C-FB3A-8B42-9DF5-ACEDBC028AD8}" type="datetimeFigureOut">
              <a:rPr lang="en-US" smtClean="0"/>
              <a:t>2/5/23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733CE4-E368-7BB7-717B-F0A3A6301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558272-8034-B7F6-E235-E2E9566EB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E63C-3D91-CE4B-9406-1D4191651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147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635BC-ACE3-8E0D-3670-16967B884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BBD005-ADFC-A6F8-299E-72732A98F4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63E59D-5E14-E502-13B4-B4D58B0077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180526-9C40-41CD-305C-C85C8323F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64E1C-FB3A-8B42-9DF5-ACEDBC028AD8}" type="datetimeFigureOut">
              <a:rPr lang="en-US" smtClean="0"/>
              <a:t>2/5/23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AA1AB6-1D47-419B-8B59-7AC23EC6D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EB0CF8-FBC7-F7DD-175E-E955F5942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E63C-3D91-CE4B-9406-1D4191651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835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06DEC-0508-C5EA-D882-6390D861B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C0E67C-FD08-ABC2-56E1-A5CD059933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AA779A-D646-65B6-8B8E-A4708F7162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D8B7A5-D83A-B95A-0194-D58677F46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64E1C-FB3A-8B42-9DF5-ACEDBC028AD8}" type="datetimeFigureOut">
              <a:rPr lang="en-US" smtClean="0"/>
              <a:t>2/5/23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63BDB6-169A-41C8-24C3-44B36C27D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C22CE2-C832-E21E-E678-3679F5949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E63C-3D91-CE4B-9406-1D4191651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948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80205F-1245-1E5B-514D-212C746FC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67B8BD-633F-B40D-CF18-A6459E6CAC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6037E4-59DA-0988-B7A0-017F0D2125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764E1C-FB3A-8B42-9DF5-ACEDBC028AD8}" type="datetimeFigureOut">
              <a:rPr lang="en-US" smtClean="0"/>
              <a:t>2/5/23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9B893D-534C-585A-836A-AB27814EFF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8F8A86-C4CF-EABA-3A08-3D2C43312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89E63C-3D91-CE4B-9406-1D4191651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324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3">
            <a:extLst>
              <a:ext uri="{FF2B5EF4-FFF2-40B4-BE49-F238E27FC236}">
                <a16:creationId xmlns:a16="http://schemas.microsoft.com/office/drawing/2014/main" id="{8F58EDD9-0685-44E6-9B72-108BB10E1A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6284F4-7988-2840-59C6-A8C597B685D7}"/>
              </a:ext>
            </a:extLst>
          </p:cNvPr>
          <p:cNvSpPr txBox="1"/>
          <p:nvPr/>
        </p:nvSpPr>
        <p:spPr>
          <a:xfrm>
            <a:off x="633446" y="640081"/>
            <a:ext cx="6562262" cy="3849244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i="0" u="none" strike="noStrike">
                <a:effectLst/>
                <a:latin typeface="+mj-lt"/>
                <a:ea typeface="+mj-ea"/>
                <a:cs typeface="+mj-cs"/>
              </a:rPr>
              <a:t>Rex Allwin Turner Sr.</a:t>
            </a:r>
          </a:p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0" i="0" u="none" strike="noStrike">
                <a:effectLst/>
                <a:latin typeface="+mj-lt"/>
                <a:ea typeface="+mj-ea"/>
                <a:cs typeface="+mj-cs"/>
              </a:rPr>
              <a:t>1913-2001</a:t>
            </a:r>
          </a:p>
        </p:txBody>
      </p:sp>
      <p:pic>
        <p:nvPicPr>
          <p:cNvPr id="3" name="Picture 2" descr="A person wearing glasses and a suit&#10;&#10;Description automatically generated with medium confidence">
            <a:extLst>
              <a:ext uri="{FF2B5EF4-FFF2-40B4-BE49-F238E27FC236}">
                <a16:creationId xmlns:a16="http://schemas.microsoft.com/office/drawing/2014/main" id="{6C2731C7-A65B-E69E-7089-761C222B69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517"/>
          <a:stretch/>
        </p:blipFill>
        <p:spPr>
          <a:xfrm>
            <a:off x="7552944" y="10"/>
            <a:ext cx="4636008" cy="6857990"/>
          </a:xfrm>
          <a:prstGeom prst="rect">
            <a:avLst/>
          </a:prstGeom>
        </p:spPr>
      </p:pic>
      <p:sp>
        <p:nvSpPr>
          <p:cNvPr id="4" name="AutoShape 2">
            <a:extLst>
              <a:ext uri="{FF2B5EF4-FFF2-40B4-BE49-F238E27FC236}">
                <a16:creationId xmlns:a16="http://schemas.microsoft.com/office/drawing/2014/main" id="{AEA53ABB-135C-AD2B-F0FC-3E92D150121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083050" y="525463"/>
            <a:ext cx="3797300" cy="565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>
            <a:extLst>
              <a:ext uri="{FF2B5EF4-FFF2-40B4-BE49-F238E27FC236}">
                <a16:creationId xmlns:a16="http://schemas.microsoft.com/office/drawing/2014/main" id="{85B739AF-4A0F-D002-2801-C3C7F1D74F3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197350" y="603250"/>
            <a:ext cx="3797300" cy="565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4876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6284F4-7988-2840-59C6-A8C597B685D7}"/>
              </a:ext>
            </a:extLst>
          </p:cNvPr>
          <p:cNvSpPr txBox="1"/>
          <p:nvPr/>
        </p:nvSpPr>
        <p:spPr>
          <a:xfrm>
            <a:off x="1028700" y="1967266"/>
            <a:ext cx="2628900" cy="25472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i="0" u="none" strike="noStrike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Rex &amp; Opal</a:t>
            </a:r>
            <a:br>
              <a:rPr lang="en-US" sz="4400" i="0" u="none" strike="noStrike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en-US" sz="4400" i="0" u="none" strike="noStrike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Turner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E60A9203-F145-385A-356D-B8DAB1E316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7316" y="776870"/>
            <a:ext cx="6780700" cy="5301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>
            <a:extLst>
              <a:ext uri="{FF2B5EF4-FFF2-40B4-BE49-F238E27FC236}">
                <a16:creationId xmlns:a16="http://schemas.microsoft.com/office/drawing/2014/main" id="{AEA53ABB-135C-AD2B-F0FC-3E92D150121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083050" y="525463"/>
            <a:ext cx="3797300" cy="565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>
            <a:extLst>
              <a:ext uri="{FF2B5EF4-FFF2-40B4-BE49-F238E27FC236}">
                <a16:creationId xmlns:a16="http://schemas.microsoft.com/office/drawing/2014/main" id="{85B739AF-4A0F-D002-2801-C3C7F1D74F3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197350" y="603250"/>
            <a:ext cx="3797300" cy="565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0609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D3A9E89-033E-4C4A-8C41-416DABFFD3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6293361-111E-427D-8E5B-256944AC8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27535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031797-E3B9-329B-89C2-43CFF53D0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04" y="622162"/>
            <a:ext cx="4448179" cy="496220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 dirty="0">
                <a:latin typeface="+mj-lt"/>
                <a:ea typeface="+mj-ea"/>
                <a:cs typeface="+mj-cs"/>
              </a:rPr>
              <a:t>Rex Turner, Sr.</a:t>
            </a:r>
            <a:br>
              <a:rPr lang="en-US" sz="6000" kern="1200" dirty="0">
                <a:latin typeface="+mj-lt"/>
                <a:ea typeface="+mj-ea"/>
                <a:cs typeface="+mj-cs"/>
              </a:rPr>
            </a:br>
            <a:br>
              <a:rPr lang="en-US" sz="6000" kern="1200" dirty="0">
                <a:latin typeface="+mj-lt"/>
                <a:ea typeface="+mj-ea"/>
                <a:cs typeface="+mj-cs"/>
              </a:rPr>
            </a:br>
            <a:r>
              <a:rPr lang="en-US" sz="6000" kern="1200" dirty="0">
                <a:latin typeface="+mj-lt"/>
                <a:ea typeface="+mj-ea"/>
                <a:cs typeface="+mj-cs"/>
              </a:rPr>
              <a:t>As An </a:t>
            </a:r>
            <a:br>
              <a:rPr lang="en-US" sz="6000" kern="1200" dirty="0">
                <a:latin typeface="+mj-lt"/>
                <a:ea typeface="+mj-ea"/>
                <a:cs typeface="+mj-cs"/>
              </a:rPr>
            </a:br>
            <a:r>
              <a:rPr lang="en-US" sz="6000" kern="1200" dirty="0">
                <a:latin typeface="+mj-lt"/>
                <a:ea typeface="+mj-ea"/>
                <a:cs typeface="+mj-cs"/>
              </a:rPr>
              <a:t>Author And</a:t>
            </a:r>
            <a:br>
              <a:rPr lang="en-US" sz="6000" kern="1200" dirty="0">
                <a:latin typeface="+mj-lt"/>
                <a:ea typeface="+mj-ea"/>
                <a:cs typeface="+mj-cs"/>
              </a:rPr>
            </a:br>
            <a:r>
              <a:rPr lang="en-US" sz="6000" kern="1200" dirty="0">
                <a:latin typeface="+mj-lt"/>
                <a:ea typeface="+mj-ea"/>
                <a:cs typeface="+mj-cs"/>
              </a:rPr>
              <a:t> Writer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41D73DD-160B-4885-A9CF-94EADD70D4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94360" y="73152"/>
            <a:ext cx="1178966" cy="232963"/>
            <a:chOff x="7763256" y="73152"/>
            <a:chExt cx="1178966" cy="232963"/>
          </a:xfrm>
        </p:grpSpPr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163DBB78-4E4E-4B2A-B257-CD3C2408A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DD0F509B-05E7-42D0-9A4A-9BBA9ABA47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FF4A0A03-6FCB-47AB-A889-ABEAF35DE0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8A6A27D1-12E0-4FAD-8C16-8A32A4EF20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90BF3193-B4B0-4FDB-9734-8C9FABA532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AB0CFE0F-0383-4629-9009-F66B040A16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5C7EB065-8792-4BDB-9863-6F1BAA3C4B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45ACE59D-97B6-4DD1-BB37-12C292F183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5F2AAD78-5862-44FE-AB92-AF713D5F1F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C9BF96B3-92E5-4693-B918-69EDD8FD74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4">
              <a:extLst>
                <a:ext uri="{FF2B5EF4-FFF2-40B4-BE49-F238E27FC236}">
                  <a16:creationId xmlns:a16="http://schemas.microsoft.com/office/drawing/2014/main" id="{5B9B69C3-A82A-4F4F-A3C4-9D2B5AFAD1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6">
              <a:extLst>
                <a:ext uri="{FF2B5EF4-FFF2-40B4-BE49-F238E27FC236}">
                  <a16:creationId xmlns:a16="http://schemas.microsoft.com/office/drawing/2014/main" id="{ED3C38D4-9B11-4F5F-A279-1A30E0CFBC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4">
              <a:extLst>
                <a:ext uri="{FF2B5EF4-FFF2-40B4-BE49-F238E27FC236}">
                  <a16:creationId xmlns:a16="http://schemas.microsoft.com/office/drawing/2014/main" id="{3100DDA4-8F42-4CB2-8921-3894F7BA05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6">
              <a:extLst>
                <a:ext uri="{FF2B5EF4-FFF2-40B4-BE49-F238E27FC236}">
                  <a16:creationId xmlns:a16="http://schemas.microsoft.com/office/drawing/2014/main" id="{A5936488-9C8D-40DA-BB04-6850F22355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4">
              <a:extLst>
                <a:ext uri="{FF2B5EF4-FFF2-40B4-BE49-F238E27FC236}">
                  <a16:creationId xmlns:a16="http://schemas.microsoft.com/office/drawing/2014/main" id="{1B9028EA-A394-4A9A-865A-E02D2D9AF2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6">
              <a:extLst>
                <a:ext uri="{FF2B5EF4-FFF2-40B4-BE49-F238E27FC236}">
                  <a16:creationId xmlns:a16="http://schemas.microsoft.com/office/drawing/2014/main" id="{3E802313-55B4-481A-BFD3-000851BC82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4">
              <a:extLst>
                <a:ext uri="{FF2B5EF4-FFF2-40B4-BE49-F238E27FC236}">
                  <a16:creationId xmlns:a16="http://schemas.microsoft.com/office/drawing/2014/main" id="{708829DB-C817-49E6-9A68-CA180E94FB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6">
              <a:extLst>
                <a:ext uri="{FF2B5EF4-FFF2-40B4-BE49-F238E27FC236}">
                  <a16:creationId xmlns:a16="http://schemas.microsoft.com/office/drawing/2014/main" id="{F6D48ED4-3DDF-47BF-87FA-07B83FD955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4">
              <a:extLst>
                <a:ext uri="{FF2B5EF4-FFF2-40B4-BE49-F238E27FC236}">
                  <a16:creationId xmlns:a16="http://schemas.microsoft.com/office/drawing/2014/main" id="{4796464F-801F-4ACF-8CA7-B166D8E422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6">
              <a:extLst>
                <a:ext uri="{FF2B5EF4-FFF2-40B4-BE49-F238E27FC236}">
                  <a16:creationId xmlns:a16="http://schemas.microsoft.com/office/drawing/2014/main" id="{EFBA0710-DB96-4132-8292-1ECBDADD73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 descr="A person wearing glasses&#10;&#10;Description automatically generated with medium confidence">
            <a:extLst>
              <a:ext uri="{FF2B5EF4-FFF2-40B4-BE49-F238E27FC236}">
                <a16:creationId xmlns:a16="http://schemas.microsoft.com/office/drawing/2014/main" id="{D93F642F-F78D-E8C0-6C71-24C6B1509E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21" r="1" b="1"/>
          <a:stretch/>
        </p:blipFill>
        <p:spPr>
          <a:xfrm>
            <a:off x="4466900" y="531074"/>
            <a:ext cx="3566160" cy="5577118"/>
          </a:xfrm>
          <a:prstGeom prst="rect">
            <a:avLst/>
          </a:prstGeom>
        </p:spPr>
      </p:pic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18D4540C-A79C-8ED5-7EF5-2E3402A0E8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37" t="1" r="4986" b="1"/>
          <a:stretch/>
        </p:blipFill>
        <p:spPr>
          <a:xfrm>
            <a:off x="8321044" y="531074"/>
            <a:ext cx="3566160" cy="5577118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78907291-9D6D-4740-81DB-441477BCA2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01384"/>
            <a:ext cx="12192000" cy="3566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6174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990069-7F5F-E474-CDAD-442C6A920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Sound Doctrine</a:t>
            </a:r>
            <a:b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Beginning in 1941</a:t>
            </a:r>
          </a:p>
        </p:txBody>
      </p:sp>
      <p:pic>
        <p:nvPicPr>
          <p:cNvPr id="5" name="Content Placeholder 4" descr="A close-up of a document&#10;&#10;Description automatically generated with low confidence">
            <a:extLst>
              <a:ext uri="{FF2B5EF4-FFF2-40B4-BE49-F238E27FC236}">
                <a16:creationId xmlns:a16="http://schemas.microsoft.com/office/drawing/2014/main" id="{AB10CEC5-BE05-5CC5-0ECB-DB1CCA5B6B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87139" y="-7310"/>
            <a:ext cx="5091747" cy="6857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0374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Text, calendar&#10;&#10;Description automatically generated">
            <a:extLst>
              <a:ext uri="{FF2B5EF4-FFF2-40B4-BE49-F238E27FC236}">
                <a16:creationId xmlns:a16="http://schemas.microsoft.com/office/drawing/2014/main" id="{CEEDE849-209A-DCB7-486E-DF0BC89786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301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7019DECD-042C-4D08-D0B8-2B8040009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0590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31797-E3B9-329B-89C2-43CFF53D0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04" y="146954"/>
            <a:ext cx="4448179" cy="644978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6000" kern="1200" dirty="0">
                <a:latin typeface="+mj-lt"/>
                <a:ea typeface="+mj-ea"/>
                <a:cs typeface="+mj-cs"/>
              </a:rPr>
              <a:t>1975-1979</a:t>
            </a:r>
            <a:br>
              <a:rPr lang="en-US" sz="6000" kern="1200" dirty="0">
                <a:latin typeface="+mj-lt"/>
                <a:ea typeface="+mj-ea"/>
                <a:cs typeface="+mj-cs"/>
              </a:rPr>
            </a:br>
            <a:r>
              <a:rPr lang="en-US" sz="6000" kern="1200" dirty="0">
                <a:latin typeface="+mj-lt"/>
                <a:ea typeface="+mj-ea"/>
                <a:cs typeface="+mj-cs"/>
              </a:rPr>
              <a:t>Rex Turner edited the </a:t>
            </a:r>
            <a:r>
              <a:rPr lang="en-US" sz="6000" i="1" kern="1200" dirty="0">
                <a:latin typeface="+mj-lt"/>
                <a:ea typeface="+mj-ea"/>
                <a:cs typeface="+mj-cs"/>
              </a:rPr>
              <a:t>Gospel Advocate </a:t>
            </a:r>
            <a:r>
              <a:rPr lang="en-US" sz="6000" kern="1200" dirty="0">
                <a:latin typeface="+mj-lt"/>
                <a:ea typeface="+mj-ea"/>
                <a:cs typeface="+mj-cs"/>
              </a:rPr>
              <a:t>Teachers Annual Lesson Commentary</a:t>
            </a:r>
          </a:p>
        </p:txBody>
      </p:sp>
      <p:pic>
        <p:nvPicPr>
          <p:cNvPr id="3" name="Picture 2" descr="A person wearing glasses&#10;&#10;Description automatically generated with medium confidence">
            <a:extLst>
              <a:ext uri="{FF2B5EF4-FFF2-40B4-BE49-F238E27FC236}">
                <a16:creationId xmlns:a16="http://schemas.microsoft.com/office/drawing/2014/main" id="{D93F642F-F78D-E8C0-6C71-24C6B1509E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21" r="1" b="1"/>
          <a:stretch/>
        </p:blipFill>
        <p:spPr>
          <a:xfrm>
            <a:off x="4466900" y="531074"/>
            <a:ext cx="3566160" cy="5577118"/>
          </a:xfrm>
          <a:prstGeom prst="rect">
            <a:avLst/>
          </a:prstGeom>
        </p:spPr>
      </p:pic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18D4540C-A79C-8ED5-7EF5-2E3402A0E8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37" t="1" r="4986" b="1"/>
          <a:stretch/>
        </p:blipFill>
        <p:spPr>
          <a:xfrm>
            <a:off x="8321044" y="531074"/>
            <a:ext cx="3566160" cy="5577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011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Rectangle 104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Content Placeholder 5" descr="A picture containing text, grass, outdoor, ground&#10;&#10;Description automatically generated">
            <a:extLst>
              <a:ext uri="{FF2B5EF4-FFF2-40B4-BE49-F238E27FC236}">
                <a16:creationId xmlns:a16="http://schemas.microsoft.com/office/drawing/2014/main" id="{2CE49324-B42A-8C60-D23D-CBBDDFC6A9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319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FD317-0CC6-3B33-E5B7-02510A284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0443" y="22225"/>
            <a:ext cx="8458200" cy="973818"/>
          </a:xfrm>
        </p:spPr>
        <p:txBody>
          <a:bodyPr/>
          <a:lstStyle/>
          <a:p>
            <a:r>
              <a:rPr lang="en-US" dirty="0"/>
              <a:t>Montgomery Bible College - 1949</a:t>
            </a:r>
          </a:p>
        </p:txBody>
      </p:sp>
      <p:pic>
        <p:nvPicPr>
          <p:cNvPr id="5" name="Content Placeholder 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1E1730AB-572F-08FA-7FBA-FBABF39060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996043"/>
            <a:ext cx="12212410" cy="5861957"/>
          </a:xfrm>
        </p:spPr>
      </p:pic>
    </p:spTree>
    <p:extLst>
      <p:ext uri="{BB962C8B-B14F-4D97-AF65-F5344CB8AC3E}">
        <p14:creationId xmlns:p14="http://schemas.microsoft.com/office/powerpoint/2010/main" val="1298069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3">
            <a:extLst>
              <a:ext uri="{FF2B5EF4-FFF2-40B4-BE49-F238E27FC236}">
                <a16:creationId xmlns:a16="http://schemas.microsoft.com/office/drawing/2014/main" id="{8F58EDD9-0685-44E6-9B72-108BB10E1A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6284F4-7988-2840-59C6-A8C597B685D7}"/>
              </a:ext>
            </a:extLst>
          </p:cNvPr>
          <p:cNvSpPr txBox="1"/>
          <p:nvPr/>
        </p:nvSpPr>
        <p:spPr>
          <a:xfrm>
            <a:off x="5236746" y="525463"/>
            <a:ext cx="6562262" cy="3849244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i="0" u="none" strike="noStrike" dirty="0">
                <a:effectLst/>
                <a:latin typeface="+mj-lt"/>
                <a:ea typeface="+mj-ea"/>
                <a:cs typeface="+mj-cs"/>
              </a:rPr>
              <a:t>Rex A. Turner Sr.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6000" i="0" u="none" strike="noStrike" dirty="0">
              <a:effectLst/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0" i="0" u="none" strike="noStrike" dirty="0">
                <a:effectLst/>
                <a:latin typeface="+mj-lt"/>
                <a:ea typeface="+mj-ea"/>
                <a:cs typeface="+mj-cs"/>
              </a:rPr>
              <a:t> As A Preacher</a:t>
            </a:r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AEA53ABB-135C-AD2B-F0FC-3E92D150121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083050" y="525463"/>
            <a:ext cx="3797300" cy="565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>
            <a:extLst>
              <a:ext uri="{FF2B5EF4-FFF2-40B4-BE49-F238E27FC236}">
                <a16:creationId xmlns:a16="http://schemas.microsoft.com/office/drawing/2014/main" id="{85B739AF-4A0F-D002-2801-C3C7F1D74F3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197350" y="603250"/>
            <a:ext cx="3797300" cy="565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450A31-498B-5415-E1C6-05EB82EFAA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8468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671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C0F85-6784-AA32-88CA-DDC9FC481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8443" y="523081"/>
            <a:ext cx="3571754" cy="5811838"/>
          </a:xfrm>
        </p:spPr>
        <p:txBody>
          <a:bodyPr>
            <a:normAutofit/>
          </a:bodyPr>
          <a:lstStyle/>
          <a:p>
            <a:pPr algn="ctr"/>
            <a:r>
              <a:rPr lang="en-US" sz="6600" dirty="0"/>
              <a:t>Learning To Preach Under Gus Nichols</a:t>
            </a:r>
          </a:p>
        </p:txBody>
      </p:sp>
      <p:pic>
        <p:nvPicPr>
          <p:cNvPr id="5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BF8E7F90-84DA-7873-3856-AE2D742CE6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6"/>
          <a:stretch/>
        </p:blipFill>
        <p:spPr>
          <a:xfrm>
            <a:off x="5241470" y="0"/>
            <a:ext cx="5094515" cy="6861602"/>
          </a:xfrm>
        </p:spPr>
      </p:pic>
    </p:spTree>
    <p:extLst>
      <p:ext uri="{BB962C8B-B14F-4D97-AF65-F5344CB8AC3E}">
        <p14:creationId xmlns:p14="http://schemas.microsoft.com/office/powerpoint/2010/main" val="14190650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B96284F4-7988-2840-59C6-A8C597B685D7}"/>
              </a:ext>
            </a:extLst>
          </p:cNvPr>
          <p:cNvSpPr txBox="1"/>
          <p:nvPr/>
        </p:nvSpPr>
        <p:spPr>
          <a:xfrm>
            <a:off x="633446" y="640081"/>
            <a:ext cx="6562262" cy="3849244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i="0" u="none" strike="noStrike" dirty="0">
                <a:effectLst/>
                <a:latin typeface="+mj-lt"/>
                <a:ea typeface="+mj-ea"/>
                <a:cs typeface="+mj-cs"/>
              </a:rPr>
              <a:t>Rex A. Turner Sr.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6000" i="0" u="none" strike="noStrike" dirty="0">
              <a:effectLst/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dirty="0">
                <a:latin typeface="+mj-lt"/>
                <a:ea typeface="+mj-ea"/>
                <a:cs typeface="+mj-cs"/>
              </a:rPr>
              <a:t>As An Educator</a:t>
            </a:r>
            <a:endParaRPr lang="en-US" sz="6000" i="0" u="none" strike="noStrike" dirty="0">
              <a:effectLst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 descr="A person wearing glasses and a suit&#10;&#10;Description automatically generated with medium confidence">
            <a:extLst>
              <a:ext uri="{FF2B5EF4-FFF2-40B4-BE49-F238E27FC236}">
                <a16:creationId xmlns:a16="http://schemas.microsoft.com/office/drawing/2014/main" id="{6C2731C7-A65B-E69E-7089-761C222B69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517"/>
          <a:stretch/>
        </p:blipFill>
        <p:spPr>
          <a:xfrm>
            <a:off x="7552944" y="10"/>
            <a:ext cx="4636008" cy="6857990"/>
          </a:xfrm>
          <a:prstGeom prst="rect">
            <a:avLst/>
          </a:prstGeom>
        </p:spPr>
      </p:pic>
      <p:sp>
        <p:nvSpPr>
          <p:cNvPr id="4" name="AutoShape 2">
            <a:extLst>
              <a:ext uri="{FF2B5EF4-FFF2-40B4-BE49-F238E27FC236}">
                <a16:creationId xmlns:a16="http://schemas.microsoft.com/office/drawing/2014/main" id="{AEA53ABB-135C-AD2B-F0FC-3E92D150121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083050" y="525463"/>
            <a:ext cx="3797300" cy="565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>
            <a:extLst>
              <a:ext uri="{FF2B5EF4-FFF2-40B4-BE49-F238E27FC236}">
                <a16:creationId xmlns:a16="http://schemas.microsoft.com/office/drawing/2014/main" id="{85B739AF-4A0F-D002-2801-C3C7F1D74F3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197350" y="603250"/>
            <a:ext cx="3797300" cy="565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405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96CF2A2B-0745-440C-9224-C5C6A0A42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5BE6D6B-84C9-4D2B-97EB-773B7369EF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Content Placeholder 4" descr="A picture containing person, suit, dressed&#10;&#10;Description automatically generated">
            <a:extLst>
              <a:ext uri="{FF2B5EF4-FFF2-40B4-BE49-F238E27FC236}">
                <a16:creationId xmlns:a16="http://schemas.microsoft.com/office/drawing/2014/main" id="{525C19DB-BA40-0CAD-18CD-AB2B2E2140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t="3045" b="21956"/>
          <a:stretch/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FB1F03-2244-3887-2033-B4D8A86FF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948" y="5698672"/>
            <a:ext cx="11993004" cy="9898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Leonard Johnson         Rex Turner              Joe Greer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BB41BD-73EB-F7CD-735A-41DFBCA3AFAD}"/>
              </a:ext>
            </a:extLst>
          </p:cNvPr>
          <p:cNvSpPr txBox="1"/>
          <p:nvPr/>
        </p:nvSpPr>
        <p:spPr>
          <a:xfrm>
            <a:off x="7641771" y="-979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797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CE402-C6DF-BB47-CDF2-95379B3F0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8770" y="365125"/>
            <a:ext cx="4855029" cy="5431518"/>
          </a:xfrm>
        </p:spPr>
        <p:txBody>
          <a:bodyPr>
            <a:normAutofit/>
          </a:bodyPr>
          <a:lstStyle/>
          <a:p>
            <a:pPr algn="ctr"/>
            <a:r>
              <a:rPr lang="en-US" sz="6600" dirty="0"/>
              <a:t>Montgomery </a:t>
            </a:r>
            <a:br>
              <a:rPr lang="en-US" sz="6600" dirty="0"/>
            </a:br>
            <a:r>
              <a:rPr lang="en-US" sz="6600" dirty="0"/>
              <a:t>Bible </a:t>
            </a:r>
            <a:br>
              <a:rPr lang="en-US" sz="6600" dirty="0"/>
            </a:br>
            <a:r>
              <a:rPr lang="en-US" sz="6600" dirty="0"/>
              <a:t>School</a:t>
            </a: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B9C50032-9E21-594A-24AD-5B75FB7571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1394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6288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F609FF9A-4FCE-468E-A86A-C9AB525EAE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21E12D4-3A88-428D-8E5E-AF1AFD923D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Content Placeholder 4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341BC374-6644-3D07-626B-88B1BF64C3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/>
          </a:blip>
          <a:srcRect l="1778" r="1" b="1"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209CCF9-A7C9-9EBA-7464-60A2EE0F2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658" y="296117"/>
            <a:ext cx="3472543" cy="3132882"/>
          </a:xfrm>
          <a:solidFill>
            <a:schemeClr val="bg1">
              <a:alpha val="45000"/>
            </a:schemeClr>
          </a:solidFill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8000" dirty="0"/>
              <a:t>Ann </a:t>
            </a:r>
            <a:br>
              <a:rPr lang="en-US" sz="8000" dirty="0"/>
            </a:br>
            <a:r>
              <a:rPr lang="en-US" sz="8000" dirty="0"/>
              <a:t>Street Campus</a:t>
            </a:r>
          </a:p>
        </p:txBody>
      </p:sp>
    </p:spTree>
    <p:extLst>
      <p:ext uri="{BB962C8B-B14F-4D97-AF65-F5344CB8AC3E}">
        <p14:creationId xmlns:p14="http://schemas.microsoft.com/office/powerpoint/2010/main" val="19241752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-up of a newspaper&#10;&#10;Description automatically generated with low confidence">
            <a:extLst>
              <a:ext uri="{FF2B5EF4-FFF2-40B4-BE49-F238E27FC236}">
                <a16:creationId xmlns:a16="http://schemas.microsoft.com/office/drawing/2014/main" id="{13E52453-9B8A-08EA-4B5F-3E99B039B9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4522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2377926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1812</TotalTime>
  <Words>89</Words>
  <Application>Microsoft Macintosh PowerPoint</Application>
  <PresentationFormat>Widescreen</PresentationFormat>
  <Paragraphs>17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Montgomery Bible College - 1949</vt:lpstr>
      <vt:lpstr>PowerPoint Presentation</vt:lpstr>
      <vt:lpstr>Learning To Preach Under Gus Nichols</vt:lpstr>
      <vt:lpstr>PowerPoint Presentation</vt:lpstr>
      <vt:lpstr>Leonard Johnson         Rex Turner              Joe Greer</vt:lpstr>
      <vt:lpstr>Montgomery  Bible  School</vt:lpstr>
      <vt:lpstr>Ann  Street Campus</vt:lpstr>
      <vt:lpstr>PowerPoint Presentation</vt:lpstr>
      <vt:lpstr>PowerPoint Presentation</vt:lpstr>
      <vt:lpstr>Rex Turner, Sr.  As An  Author And  Writer</vt:lpstr>
      <vt:lpstr>Sound Doctrine Beginning in 1941</vt:lpstr>
      <vt:lpstr>PowerPoint Presentation</vt:lpstr>
      <vt:lpstr>1975-1979 Rex Turner edited the Gospel Advocate Teachers Annual Lesson Commentary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Harp</dc:creator>
  <cp:lastModifiedBy>Scott Harp</cp:lastModifiedBy>
  <cp:revision>20</cp:revision>
  <dcterms:created xsi:type="dcterms:W3CDTF">2023-01-20T02:08:17Z</dcterms:created>
  <dcterms:modified xsi:type="dcterms:W3CDTF">2023-02-06T13:41:17Z</dcterms:modified>
</cp:coreProperties>
</file>