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3"/>
    <p:restoredTop sz="94698"/>
  </p:normalViewPr>
  <p:slideViewPr>
    <p:cSldViewPr snapToGrid="0">
      <p:cViewPr varScale="1">
        <p:scale>
          <a:sx n="104" d="100"/>
          <a:sy n="104" d="100"/>
        </p:scale>
        <p:origin x="6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6F27-3060-9274-5C6B-AED746C7B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B5654-9458-F36F-9473-3C2A750DE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05EC-CEC7-D01B-57B2-5312FA79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BC55B-F0A3-16CC-D10F-224A085A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C3D6E-DEEA-7D8D-8629-3802A653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0DC0-B6B7-0C29-5977-0C8D36BD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F04EA-980B-6D1D-797F-364523A94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ABD85-FF59-64BC-6454-DC46E16C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5841-733F-CC98-5F84-A978CEAF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0F9C8-DD6C-2D22-A78D-2DFF3A86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B4E87-F2FD-5B6A-8E0F-49DFD0A9A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C5D36-13EC-14C8-EDE2-E6B2AEB2B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1DAE-B8F1-F1E3-D216-9853ADEB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AF4FD-9E77-FE3E-AAC7-D250626C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05B16-69E7-2AA1-5741-9B75AB00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6F61-A5C0-9430-B93F-DFF61C09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EC12-6DA1-6BC9-2B54-650894F8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B9E10-1DFE-58D1-FA39-EA82E465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55C6-742E-45EF-0CA9-F58112A1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CF9B2-1EEA-9A28-6E98-F9987E45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8872-2687-97D0-C454-377522B6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DB274-0276-E2F2-4810-EEE30BFF3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149F4-94FF-13B8-6FA0-9E401529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A2684-BB64-2FE8-AC42-97A5E07E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EC34-3D07-8B67-359A-FF86A024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1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97AC-4C5C-000C-06C7-75A8F5C8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965C6-DA67-ADF5-59E3-58F0C0599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61D98-8C12-C4DF-3279-AAF7477B2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5FC4D-7D94-C621-4E62-FAF81B68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BFA65-9736-BA0D-81FB-4C96E233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62AAB-B30E-DD7E-69E9-FC2BBDB6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1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F3E-0A5B-8481-5D4F-5BCE3994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88D87-B90A-8215-31EB-25020A4E6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4F565-5D08-3B80-15CD-4B61E75C9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28B33-FD06-3D74-9856-4875B69E9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21808-7A5D-6382-C688-564DB48F4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2FB35-B4C7-4187-1189-36110CCD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6AAD56-08B4-A79C-5B19-47E94324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6AEC3-D411-D93E-073F-5B481FAA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2A7E-B87E-9937-4C0F-9CA8DEA6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4FDB6-BEC5-43BD-BE6F-C4CEE89B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A2E98-124C-85B9-E651-976E0879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2B1B9-61AF-4B02-6FC6-738FDE4A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E2D9D-4206-549D-7108-F29C287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F04A5-A470-07C9-D2E4-BA894367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D3667-D600-4DF0-FEB3-22B90BF6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4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C192-2313-5536-4774-46CF028F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4BE5A-C32C-1138-4CC0-E443B65B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D40AD-2C4B-5041-CBE3-8E5107EF8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F41D8-5FC1-1621-45A3-90BBFAA9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2C0B7-7A83-7AA5-ECB0-90D2E8FB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05907-7EB6-EFAC-B3CC-9547E183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A9A-5DFD-EB0D-8490-C521B11A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88BB-2CF8-0D39-F0AE-462D9DE3B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4869D-1CB1-EE8A-92F0-1BCC865B3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25C4C-909B-23A2-9447-9A58C191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C9EB5-93C8-C91D-0F92-7C2914E7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452CC-02A3-EF39-CB4E-D55B3F13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0CD59-4F72-BE0D-28E7-DF9C08D5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CE5A5-1EBA-5767-9D38-76B3E5BEB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F815D-743B-92EE-7520-19F5D76BC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130C6-1B96-1748-9FDF-9B906024FE1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E5BE-1180-D146-E481-FABF87A8A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23DF5-105F-14E8-545B-629F53BEA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906DF9-87EF-1D49-83AB-4082A580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in a forest&#10;&#10;AI-generated content may be incorrect.">
            <a:extLst>
              <a:ext uri="{FF2B5EF4-FFF2-40B4-BE49-F238E27FC236}">
                <a16:creationId xmlns:a16="http://schemas.microsoft.com/office/drawing/2014/main" id="{BD46AAC1-A952-4DDD-755F-5AFA47068C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6000"/>
          </a:blip>
          <a:srcRect t="16742" b="2700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ECBFE-6E11-181B-7FB0-AA01E0597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70" y="431435"/>
            <a:ext cx="7891850" cy="400993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God Has Spoken: Scripture in the Restoration Movement - Experientialism, Creedalism, and Scripture: The Search for Confidence in the Early Restoration Movement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16C08-FA01-2E83-FDA6-BB496C0EB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80" y="5735638"/>
            <a:ext cx="9144000" cy="109839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Freed-Hardeman University Lectures</a:t>
            </a:r>
            <a:br>
              <a:rPr lang="en-US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Monday, March 17, 2025, 8:45 AM CDT </a:t>
            </a:r>
            <a:br>
              <a:rPr lang="en-US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Scott Harp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8C53E-B9DD-69A8-C313-A77F5B004FE1}"/>
              </a:ext>
            </a:extLst>
          </p:cNvPr>
          <p:cNvSpPr txBox="1"/>
          <p:nvPr/>
        </p:nvSpPr>
        <p:spPr>
          <a:xfrm>
            <a:off x="116115" y="6557917"/>
            <a:ext cx="8386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ChatGPT graphic</a:t>
            </a:r>
          </a:p>
        </p:txBody>
      </p:sp>
    </p:spTree>
    <p:extLst>
      <p:ext uri="{BB962C8B-B14F-4D97-AF65-F5344CB8AC3E}">
        <p14:creationId xmlns:p14="http://schemas.microsoft.com/office/powerpoint/2010/main" val="389758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181A7-BE00-8DAD-1C4C-B287665E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314" y="856123"/>
            <a:ext cx="3953045" cy="4206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</a:rPr>
              <a:t>Experientialism’s Place In Salvation In The Kentucky Revival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27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AutoShape 2">
            <a:extLst>
              <a:ext uri="{FF2B5EF4-FFF2-40B4-BE49-F238E27FC236}">
                <a16:creationId xmlns:a16="http://schemas.microsoft.com/office/drawing/2014/main" id="{202D1422-8912-95C7-3555-C16AD51E87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43500" y="2235200"/>
            <a:ext cx="1905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B6F701-11C3-B63C-0B83-672BA4BAD519}"/>
              </a:ext>
            </a:extLst>
          </p:cNvPr>
          <p:cNvSpPr txBox="1"/>
          <p:nvPr/>
        </p:nvSpPr>
        <p:spPr>
          <a:xfrm>
            <a:off x="9695555" y="5279098"/>
            <a:ext cx="178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David Purviance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1766-1847</a:t>
            </a:r>
          </a:p>
        </p:txBody>
      </p:sp>
      <p:pic>
        <p:nvPicPr>
          <p:cNvPr id="3" name="Picture 2" descr="A portrait of a person&#10;&#10;AI-generated content may be incorrect.">
            <a:extLst>
              <a:ext uri="{FF2B5EF4-FFF2-40B4-BE49-F238E27FC236}">
                <a16:creationId xmlns:a16="http://schemas.microsoft.com/office/drawing/2014/main" id="{3962DCD9-76B1-DDFD-0627-8442A205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4" y="1539010"/>
            <a:ext cx="2598738" cy="3779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06AE1-066C-B7E2-0378-ACA44C99FE91}"/>
              </a:ext>
            </a:extLst>
          </p:cNvPr>
          <p:cNvSpPr txBox="1"/>
          <p:nvPr/>
        </p:nvSpPr>
        <p:spPr>
          <a:xfrm>
            <a:off x="567770" y="5279097"/>
            <a:ext cx="2341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-apple-system-font"/>
              </a:rPr>
              <a:t>Barton Warren Stone</a:t>
            </a:r>
          </a:p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-apple-system-font"/>
              </a:rPr>
              <a:t>1772-1844</a:t>
            </a:r>
          </a:p>
        </p:txBody>
      </p:sp>
      <p:pic>
        <p:nvPicPr>
          <p:cNvPr id="7" name="Picture 6" descr="A close-up of an old person&#10;&#10;AI-generated content may be incorrect.">
            <a:extLst>
              <a:ext uri="{FF2B5EF4-FFF2-40B4-BE49-F238E27FC236}">
                <a16:creationId xmlns:a16="http://schemas.microsoft.com/office/drawing/2014/main" id="{2D8024FE-9E24-C9FA-B484-8FC75E907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541" y="1366481"/>
            <a:ext cx="2879095" cy="39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E28E2-98D1-0811-EC65-4D5A5452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612ED08-F24F-19A6-D337-3A913189C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F91D8-5E0D-6515-9495-19FBA8FA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900">
                <a:solidFill>
                  <a:schemeClr val="bg1"/>
                </a:solidFill>
              </a:rPr>
              <a:t>Experientialism And The Call To Ministry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56573A-1D3B-17E5-DA9D-7DE00330A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02F301-8850-85F4-5054-145F25FF1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0335348-D69B-5F12-E958-0CA9D6A7D4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09D19D-FF84-DCFE-3711-DCC533A63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FFBD807-42C3-30CD-3F11-01C93D5EB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DCACD8C-7C6A-5EE9-8E05-9C0AE201C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27">
                <a:extLst>
                  <a:ext uri="{FF2B5EF4-FFF2-40B4-BE49-F238E27FC236}">
                    <a16:creationId xmlns:a16="http://schemas.microsoft.com/office/drawing/2014/main" id="{7A426740-9075-B19F-B90C-8B3D04CF69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 descr="A close-up of a person&#10;&#10;AI-generated content may be incorrect.">
            <a:extLst>
              <a:ext uri="{FF2B5EF4-FFF2-40B4-BE49-F238E27FC236}">
                <a16:creationId xmlns:a16="http://schemas.microsoft.com/office/drawing/2014/main" id="{856D319D-4815-650E-A3A3-F39D5865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4" y="1635872"/>
            <a:ext cx="2598738" cy="358625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5772BD2-35BB-25C1-8DD6-5689A32C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00A250-5899-4F85-607A-89C0983BF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F76212F-3810-C401-E496-1308EB419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4195665-8FAD-79B9-CC41-54785B638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4D62F39-45B4-46C4-86B7-0BB78485E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61-75D0-005D-459E-68D0A72318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6CF9001-0254-485C-5A2C-3B4CF7917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 descr="A portrait of a person&#10;&#10;AI-generated content may be incorrect.">
            <a:extLst>
              <a:ext uri="{FF2B5EF4-FFF2-40B4-BE49-F238E27FC236}">
                <a16:creationId xmlns:a16="http://schemas.microsoft.com/office/drawing/2014/main" id="{DC9088D5-0C9B-7909-D542-58F4C7B8C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944" y="1749911"/>
            <a:ext cx="2619375" cy="3358173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BBE474BE-5F08-22FE-CD33-49CA942F4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43500" y="2235200"/>
            <a:ext cx="1905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CF4CA4-FC10-D672-BBE3-59422644A750}"/>
              </a:ext>
            </a:extLst>
          </p:cNvPr>
          <p:cNvSpPr txBox="1"/>
          <p:nvPr/>
        </p:nvSpPr>
        <p:spPr>
          <a:xfrm>
            <a:off x="742888" y="5192148"/>
            <a:ext cx="1676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Samuel Rogers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1789-1877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F123C5-95EC-4953-D1AA-58E3595215DD}"/>
              </a:ext>
            </a:extLst>
          </p:cNvPr>
          <p:cNvSpPr txBox="1"/>
          <p:nvPr/>
        </p:nvSpPr>
        <p:spPr>
          <a:xfrm>
            <a:off x="9978734" y="5062143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Smith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1784-1868</a:t>
            </a:r>
          </a:p>
        </p:txBody>
      </p:sp>
    </p:spTree>
    <p:extLst>
      <p:ext uri="{BB962C8B-B14F-4D97-AF65-F5344CB8AC3E}">
        <p14:creationId xmlns:p14="http://schemas.microsoft.com/office/powerpoint/2010/main" val="409848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F92C6-E591-5988-B5C3-8A8D04AB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900">
                <a:solidFill>
                  <a:schemeClr val="bg1"/>
                </a:solidFill>
              </a:rPr>
              <a:t>Experientialism And Church Membership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D6C12E1-2E5F-2F55-EC36-0E149763E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8" y="1524001"/>
            <a:ext cx="2533650" cy="3810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A portrait of a person&#10;&#10;AI-generated content may be incorrect.">
            <a:extLst>
              <a:ext uri="{FF2B5EF4-FFF2-40B4-BE49-F238E27FC236}">
                <a16:creationId xmlns:a16="http://schemas.microsoft.com/office/drawing/2014/main" id="{902A95E8-BAF8-9EF6-DEDA-AD94643F3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944" y="1749911"/>
            <a:ext cx="2619375" cy="3358173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C14CDA5-A96D-5065-85E5-0A9D200B28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A3264-2DD3-8001-6A9A-EA5155CBE650}"/>
              </a:ext>
            </a:extLst>
          </p:cNvPr>
          <p:cNvSpPr txBox="1"/>
          <p:nvPr/>
        </p:nvSpPr>
        <p:spPr>
          <a:xfrm>
            <a:off x="9978734" y="5062143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Smith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1784-1868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441BB-5185-4237-6D8B-BBFD1EF5F6A3}"/>
              </a:ext>
            </a:extLst>
          </p:cNvPr>
          <p:cNvSpPr txBox="1"/>
          <p:nvPr/>
        </p:nvSpPr>
        <p:spPr>
          <a:xfrm>
            <a:off x="594682" y="5333999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Alexander Campbell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1788-1866</a:t>
            </a:r>
          </a:p>
        </p:txBody>
      </p:sp>
    </p:spTree>
    <p:extLst>
      <p:ext uri="{BB962C8B-B14F-4D97-AF65-F5344CB8AC3E}">
        <p14:creationId xmlns:p14="http://schemas.microsoft.com/office/powerpoint/2010/main" val="88441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E6DDE-4C95-43A2-4C50-94A10E3C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>
                <a:solidFill>
                  <a:schemeClr val="bg1"/>
                </a:solidFill>
              </a:rPr>
              <a:t>The Mourner's Bench: Experientialism's Last Stronghold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A portrait of a person&#10;&#10;AI-generated content may be incorrect.">
            <a:extLst>
              <a:ext uri="{FF2B5EF4-FFF2-40B4-BE49-F238E27FC236}">
                <a16:creationId xmlns:a16="http://schemas.microsoft.com/office/drawing/2014/main" id="{7C530D7B-45F7-E37C-7119-976BC27D8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4" y="1539010"/>
            <a:ext cx="2598738" cy="37799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A person with a beard&#10;&#10;AI-generated content may be incorrect.">
            <a:extLst>
              <a:ext uri="{FF2B5EF4-FFF2-40B4-BE49-F238E27FC236}">
                <a16:creationId xmlns:a16="http://schemas.microsoft.com/office/drawing/2014/main" id="{61E84BCC-BFEA-587D-1883-0F574BA8D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944" y="1548918"/>
            <a:ext cx="2619375" cy="3760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73C69-7599-F65B-D32B-C4CE903ED2FD}"/>
              </a:ext>
            </a:extLst>
          </p:cNvPr>
          <p:cNvSpPr txBox="1"/>
          <p:nvPr/>
        </p:nvSpPr>
        <p:spPr>
          <a:xfrm>
            <a:off x="567770" y="5279097"/>
            <a:ext cx="2341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-apple-system-font"/>
              </a:rPr>
              <a:t>Barton Warren Stone</a:t>
            </a:r>
          </a:p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-apple-system-font"/>
              </a:rPr>
              <a:t>1772-1844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E6518-7D8C-1B84-E42C-82E7C8CBAC57}"/>
              </a:ext>
            </a:extLst>
          </p:cNvPr>
          <p:cNvSpPr txBox="1"/>
          <p:nvPr/>
        </p:nvSpPr>
        <p:spPr>
          <a:xfrm>
            <a:off x="9355722" y="5179694"/>
            <a:ext cx="2341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-apple-system-font"/>
              </a:rPr>
              <a:t>Benjamin Franklin Hall</a:t>
            </a:r>
            <a:br>
              <a:rPr lang="en-US" b="0" i="0" u="none" strike="noStrike" dirty="0">
                <a:solidFill>
                  <a:schemeClr val="bg1"/>
                </a:solidFill>
                <a:effectLst/>
                <a:latin typeface="-apple-system-font"/>
              </a:rPr>
            </a:br>
            <a:r>
              <a:rPr lang="en-US" b="0" i="0" u="none" strike="noStrike" dirty="0">
                <a:solidFill>
                  <a:schemeClr val="bg1"/>
                </a:solidFill>
                <a:effectLst/>
                <a:latin typeface="-apple-system-font"/>
              </a:rPr>
              <a:t>1803-1873</a:t>
            </a:r>
          </a:p>
        </p:txBody>
      </p:sp>
    </p:spTree>
    <p:extLst>
      <p:ext uri="{BB962C8B-B14F-4D97-AF65-F5344CB8AC3E}">
        <p14:creationId xmlns:p14="http://schemas.microsoft.com/office/powerpoint/2010/main" val="16794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13069-3622-16FB-38B6-E405B7C6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8" y="905381"/>
            <a:ext cx="3784239" cy="5300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"The Bible. The Bible I say, The Bible only is the Religion of Protestants.”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William Chillingworth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1638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C6C05CD7-A9A9-8207-20BB-B969910B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442" y="323864"/>
            <a:ext cx="7714623" cy="6210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70D682-A7CE-6EC5-0339-79730CBE1213}"/>
              </a:ext>
            </a:extLst>
          </p:cNvPr>
          <p:cNvSpPr/>
          <p:nvPr/>
        </p:nvSpPr>
        <p:spPr>
          <a:xfrm>
            <a:off x="4241442" y="4736892"/>
            <a:ext cx="7714623" cy="6745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9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126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-apple-system-font</vt:lpstr>
      <vt:lpstr>Aptos</vt:lpstr>
      <vt:lpstr>Aptos Display</vt:lpstr>
      <vt:lpstr>Arial</vt:lpstr>
      <vt:lpstr>Office Theme</vt:lpstr>
      <vt:lpstr>God Has Spoken: Scripture in the Restoration Movement - Experientialism, Creedalism, and Scripture: The Search for Confidence in the Early Restoration Movement </vt:lpstr>
      <vt:lpstr>Experientialism’s Place In Salvation In The Kentucky Revival</vt:lpstr>
      <vt:lpstr>Experientialism And The Call To Ministry</vt:lpstr>
      <vt:lpstr>Experientialism And Church Membership</vt:lpstr>
      <vt:lpstr>The Mourner's Bench: Experientialism's Last Stronghold</vt:lpstr>
      <vt:lpstr>"The Bible. The Bible I say, The Bible only is the Religion of Protestants.” William Chillingworth, 1638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Harp</dc:creator>
  <cp:lastModifiedBy>Scott Harp</cp:lastModifiedBy>
  <cp:revision>9</cp:revision>
  <dcterms:created xsi:type="dcterms:W3CDTF">2025-03-12T13:33:17Z</dcterms:created>
  <dcterms:modified xsi:type="dcterms:W3CDTF">2025-03-17T10:13:41Z</dcterms:modified>
</cp:coreProperties>
</file>